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04" r:id="rId2"/>
    <p:sldMasterId id="2147483828" r:id="rId3"/>
    <p:sldMasterId id="2147483852" r:id="rId4"/>
  </p:sldMasterIdLst>
  <p:notesMasterIdLst>
    <p:notesMasterId r:id="rId16"/>
  </p:notesMasterIdLst>
  <p:sldIdLst>
    <p:sldId id="280" r:id="rId5"/>
    <p:sldId id="295" r:id="rId6"/>
    <p:sldId id="256" r:id="rId7"/>
    <p:sldId id="1491" r:id="rId8"/>
    <p:sldId id="1496" r:id="rId9"/>
    <p:sldId id="1497" r:id="rId10"/>
    <p:sldId id="1495" r:id="rId11"/>
    <p:sldId id="1493" r:id="rId12"/>
    <p:sldId id="301" r:id="rId13"/>
    <p:sldId id="1498" r:id="rId14"/>
    <p:sldId id="279" r:id="rId15"/>
  </p:sldIdLst>
  <p:sldSz cx="17068800" cy="9601200"/>
  <p:notesSz cx="9928225" cy="14303375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C18FD-A10E-4A94-B01E-864C8DE4C204}" v="102" dt="2021-03-04T06:17:38.490"/>
    <p1510:client id="{CAFF67B0-F4FA-474E-A524-963E36FDF19A}" v="207" dt="2021-03-04T07:35:44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96" autoAdjust="0"/>
    <p:restoredTop sz="94182" autoAdjust="0"/>
  </p:normalViewPr>
  <p:slideViewPr>
    <p:cSldViewPr snapToGrid="0">
      <p:cViewPr varScale="1">
        <p:scale>
          <a:sx n="55" d="100"/>
          <a:sy n="55" d="100"/>
        </p:scale>
        <p:origin x="31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 Revnic" userId="01a54ae7-1959-47e1-8a28-2049e2299fdd" providerId="ADAL" clId="{BA5EDDFE-BB7D-4D54-96FD-3396F9D985FE}"/>
    <pc:docChg chg="undo custSel addSld delSld modSld sldOrd">
      <pc:chgData name="Lucian Revnic" userId="01a54ae7-1959-47e1-8a28-2049e2299fdd" providerId="ADAL" clId="{BA5EDDFE-BB7D-4D54-96FD-3396F9D985FE}" dt="2021-03-02T19:44:56.579" v="1095" actId="1076"/>
      <pc:docMkLst>
        <pc:docMk/>
      </pc:docMkLst>
      <pc:sldChg chg="add del setBg">
        <pc:chgData name="Lucian Revnic" userId="01a54ae7-1959-47e1-8a28-2049e2299fdd" providerId="ADAL" clId="{BA5EDDFE-BB7D-4D54-96FD-3396F9D985FE}" dt="2021-03-02T18:48:53.008" v="468"/>
        <pc:sldMkLst>
          <pc:docMk/>
          <pc:sldMk cId="3507392135" sldId="256"/>
        </pc:sldMkLst>
      </pc:sldChg>
      <pc:sldChg chg="addSp delSp modSp">
        <pc:chgData name="Lucian Revnic" userId="01a54ae7-1959-47e1-8a28-2049e2299fdd" providerId="ADAL" clId="{BA5EDDFE-BB7D-4D54-96FD-3396F9D985FE}" dt="2021-03-02T19:44:56.579" v="1095" actId="1076"/>
        <pc:sldMkLst>
          <pc:docMk/>
          <pc:sldMk cId="94256287" sldId="279"/>
        </pc:sldMkLst>
        <pc:picChg chg="del mod">
          <ac:chgData name="Lucian Revnic" userId="01a54ae7-1959-47e1-8a28-2049e2299fdd" providerId="ADAL" clId="{BA5EDDFE-BB7D-4D54-96FD-3396F9D985FE}" dt="2021-03-02T19:44:02.373" v="1090" actId="478"/>
          <ac:picMkLst>
            <pc:docMk/>
            <pc:sldMk cId="94256287" sldId="279"/>
            <ac:picMk id="4" creationId="{00000000-0000-0000-0000-000000000000}"/>
          </ac:picMkLst>
        </pc:picChg>
        <pc:picChg chg="mod">
          <ac:chgData name="Lucian Revnic" userId="01a54ae7-1959-47e1-8a28-2049e2299fdd" providerId="ADAL" clId="{BA5EDDFE-BB7D-4D54-96FD-3396F9D985FE}" dt="2021-03-02T19:23:57.047" v="625" actId="1076"/>
          <ac:picMkLst>
            <pc:docMk/>
            <pc:sldMk cId="94256287" sldId="279"/>
            <ac:picMk id="5" creationId="{00000000-0000-0000-0000-000000000000}"/>
          </ac:picMkLst>
        </pc:picChg>
        <pc:picChg chg="mod">
          <ac:chgData name="Lucian Revnic" userId="01a54ae7-1959-47e1-8a28-2049e2299fdd" providerId="ADAL" clId="{BA5EDDFE-BB7D-4D54-96FD-3396F9D985FE}" dt="2021-03-02T19:44:12.763" v="1093" actId="1076"/>
          <ac:picMkLst>
            <pc:docMk/>
            <pc:sldMk cId="94256287" sldId="279"/>
            <ac:picMk id="8" creationId="{00000000-0000-0000-0000-000000000000}"/>
          </ac:picMkLst>
        </pc:picChg>
        <pc:picChg chg="add mod">
          <ac:chgData name="Lucian Revnic" userId="01a54ae7-1959-47e1-8a28-2049e2299fdd" providerId="ADAL" clId="{BA5EDDFE-BB7D-4D54-96FD-3396F9D985FE}" dt="2021-03-02T19:44:56.579" v="1095" actId="1076"/>
          <ac:picMkLst>
            <pc:docMk/>
            <pc:sldMk cId="94256287" sldId="279"/>
            <ac:picMk id="3074" creationId="{C179F855-32BF-41DF-9854-821011F55370}"/>
          </ac:picMkLst>
        </pc:picChg>
      </pc:sldChg>
      <pc:sldChg chg="addSp delSp modSp mod modAnim">
        <pc:chgData name="Lucian Revnic" userId="01a54ae7-1959-47e1-8a28-2049e2299fdd" providerId="ADAL" clId="{BA5EDDFE-BB7D-4D54-96FD-3396F9D985FE}" dt="2021-03-01T14:24:21.415" v="434" actId="14100"/>
        <pc:sldMkLst>
          <pc:docMk/>
          <pc:sldMk cId="1880554357" sldId="280"/>
        </pc:sldMkLst>
        <pc:spChg chg="mod">
          <ac:chgData name="Lucian Revnic" userId="01a54ae7-1959-47e1-8a28-2049e2299fdd" providerId="ADAL" clId="{BA5EDDFE-BB7D-4D54-96FD-3396F9D985FE}" dt="2021-03-01T14:01:33.078" v="37" actId="20577"/>
          <ac:spMkLst>
            <pc:docMk/>
            <pc:sldMk cId="1880554357" sldId="280"/>
            <ac:spMk id="2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22:56.205" v="400" actId="1076"/>
          <ac:spMkLst>
            <pc:docMk/>
            <pc:sldMk cId="1880554357" sldId="280"/>
            <ac:spMk id="7" creationId="{00000000-0000-0000-0000-000000000000}"/>
          </ac:spMkLst>
        </pc:spChg>
        <pc:spChg chg="add mod">
          <ac:chgData name="Lucian Revnic" userId="01a54ae7-1959-47e1-8a28-2049e2299fdd" providerId="ADAL" clId="{BA5EDDFE-BB7D-4D54-96FD-3396F9D985FE}" dt="2021-03-01T14:22:49.862" v="399" actId="1076"/>
          <ac:spMkLst>
            <pc:docMk/>
            <pc:sldMk cId="1880554357" sldId="280"/>
            <ac:spMk id="9" creationId="{37599AF2-2293-4D1A-B24D-78F74383BA04}"/>
          </ac:spMkLst>
        </pc:spChg>
        <pc:spChg chg="mod">
          <ac:chgData name="Lucian Revnic" userId="01a54ae7-1959-47e1-8a28-2049e2299fdd" providerId="ADAL" clId="{BA5EDDFE-BB7D-4D54-96FD-3396F9D985FE}" dt="2021-03-01T14:23:51.707" v="431" actId="113"/>
          <ac:spMkLst>
            <pc:docMk/>
            <pc:sldMk cId="1880554357" sldId="280"/>
            <ac:spMk id="10" creationId="{00000000-0000-0000-0000-000000000000}"/>
          </ac:spMkLst>
        </pc:spChg>
        <pc:picChg chg="del">
          <ac:chgData name="Lucian Revnic" userId="01a54ae7-1959-47e1-8a28-2049e2299fdd" providerId="ADAL" clId="{BA5EDDFE-BB7D-4D54-96FD-3396F9D985FE}" dt="2021-03-01T14:22:05.576" v="327" actId="478"/>
          <ac:picMkLst>
            <pc:docMk/>
            <pc:sldMk cId="1880554357" sldId="280"/>
            <ac:picMk id="1026" creationId="{6C47635A-654C-4FE1-B819-406DACF91381}"/>
          </ac:picMkLst>
        </pc:picChg>
        <pc:picChg chg="mod">
          <ac:chgData name="Lucian Revnic" userId="01a54ae7-1959-47e1-8a28-2049e2299fdd" providerId="ADAL" clId="{BA5EDDFE-BB7D-4D54-96FD-3396F9D985FE}" dt="2021-03-01T14:24:21.415" v="434" actId="14100"/>
          <ac:picMkLst>
            <pc:docMk/>
            <pc:sldMk cId="1880554357" sldId="280"/>
            <ac:picMk id="1030" creationId="{00000000-0000-0000-0000-000000000000}"/>
          </ac:picMkLst>
        </pc:picChg>
      </pc:sldChg>
      <pc:sldChg chg="modSp del ord">
        <pc:chgData name="Lucian Revnic" userId="01a54ae7-1959-47e1-8a28-2049e2299fdd" providerId="ADAL" clId="{BA5EDDFE-BB7D-4D54-96FD-3396F9D985FE}" dt="2021-03-01T14:24:02.531" v="432" actId="47"/>
        <pc:sldMkLst>
          <pc:docMk/>
          <pc:sldMk cId="1496088989" sldId="294"/>
        </pc:sldMkLst>
        <pc:spChg chg="mod">
          <ac:chgData name="Lucian Revnic" userId="01a54ae7-1959-47e1-8a28-2049e2299fdd" providerId="ADAL" clId="{BA5EDDFE-BB7D-4D54-96FD-3396F9D985FE}" dt="2021-03-01T14:00:23.606" v="7" actId="20577"/>
          <ac:spMkLst>
            <pc:docMk/>
            <pc:sldMk cId="1496088989" sldId="294"/>
            <ac:spMk id="4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00:11.659" v="4" actId="20577"/>
          <ac:spMkLst>
            <pc:docMk/>
            <pc:sldMk cId="1496088989" sldId="294"/>
            <ac:spMk id="7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00:16.149" v="6" actId="20577"/>
          <ac:spMkLst>
            <pc:docMk/>
            <pc:sldMk cId="1496088989" sldId="294"/>
            <ac:spMk id="8" creationId="{00000000-0000-0000-0000-000000000000}"/>
          </ac:spMkLst>
        </pc:spChg>
      </pc:sldChg>
      <pc:sldChg chg="modSp mod ord modAnim">
        <pc:chgData name="Lucian Revnic" userId="01a54ae7-1959-47e1-8a28-2049e2299fdd" providerId="ADAL" clId="{BA5EDDFE-BB7D-4D54-96FD-3396F9D985FE}" dt="2021-03-02T18:47:53.750" v="459" actId="20577"/>
        <pc:sldMkLst>
          <pc:docMk/>
          <pc:sldMk cId="508228537" sldId="295"/>
        </pc:sldMkLst>
        <pc:spChg chg="mod">
          <ac:chgData name="Lucian Revnic" userId="01a54ae7-1959-47e1-8a28-2049e2299fdd" providerId="ADAL" clId="{BA5EDDFE-BB7D-4D54-96FD-3396F9D985FE}" dt="2021-03-02T18:47:53.750" v="459" actId="20577"/>
          <ac:spMkLst>
            <pc:docMk/>
            <pc:sldMk cId="508228537" sldId="295"/>
            <ac:spMk id="2" creationId="{00000000-0000-0000-0000-000000000000}"/>
          </ac:spMkLst>
        </pc:spChg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817150347" sldId="296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3696987821" sldId="297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419692877" sldId="299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2993538784" sldId="300"/>
        </pc:sldMkLst>
      </pc:sldChg>
      <pc:sldChg chg="addSp delSp modSp mod">
        <pc:chgData name="Lucian Revnic" userId="01a54ae7-1959-47e1-8a28-2049e2299fdd" providerId="ADAL" clId="{BA5EDDFE-BB7D-4D54-96FD-3396F9D985FE}" dt="2021-03-02T19:20:59.215" v="622" actId="14100"/>
        <pc:sldMkLst>
          <pc:docMk/>
          <pc:sldMk cId="1789772351" sldId="301"/>
        </pc:sldMkLst>
        <pc:spChg chg="del">
          <ac:chgData name="Lucian Revnic" userId="01a54ae7-1959-47e1-8a28-2049e2299fdd" providerId="ADAL" clId="{BA5EDDFE-BB7D-4D54-96FD-3396F9D985FE}" dt="2021-03-02T19:12:24.105" v="503" actId="478"/>
          <ac:spMkLst>
            <pc:docMk/>
            <pc:sldMk cId="1789772351" sldId="301"/>
            <ac:spMk id="2" creationId="{D03B2998-47A8-49BD-85F5-5233655D68A3}"/>
          </ac:spMkLst>
        </pc:spChg>
        <pc:spChg chg="del mod">
          <ac:chgData name="Lucian Revnic" userId="01a54ae7-1959-47e1-8a28-2049e2299fdd" providerId="ADAL" clId="{BA5EDDFE-BB7D-4D54-96FD-3396F9D985FE}" dt="2021-03-02T19:12:19.609" v="501" actId="478"/>
          <ac:spMkLst>
            <pc:docMk/>
            <pc:sldMk cId="1789772351" sldId="301"/>
            <ac:spMk id="3" creationId="{F81D1BA3-FD76-4B71-85A7-567B2D8DD9B6}"/>
          </ac:spMkLst>
        </pc:spChg>
        <pc:spChg chg="mod">
          <ac:chgData name="Lucian Revnic" userId="01a54ae7-1959-47e1-8a28-2049e2299fdd" providerId="ADAL" clId="{BA5EDDFE-BB7D-4D54-96FD-3396F9D985FE}" dt="2021-03-02T19:11:53.329" v="493" actId="20577"/>
          <ac:spMkLst>
            <pc:docMk/>
            <pc:sldMk cId="1789772351" sldId="301"/>
            <ac:spMk id="5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2T19:20:44.808" v="618" actId="1076"/>
          <ac:spMkLst>
            <pc:docMk/>
            <pc:sldMk cId="1789772351" sldId="301"/>
            <ac:spMk id="8" creationId="{C692BFC1-2554-4480-B4ED-8BDC8CF59055}"/>
          </ac:spMkLst>
        </pc:spChg>
        <pc:spChg chg="mod">
          <ac:chgData name="Lucian Revnic" userId="01a54ae7-1959-47e1-8a28-2049e2299fdd" providerId="ADAL" clId="{BA5EDDFE-BB7D-4D54-96FD-3396F9D985FE}" dt="2021-03-02T19:20:33.234" v="613" actId="1076"/>
          <ac:spMkLst>
            <pc:docMk/>
            <pc:sldMk cId="1789772351" sldId="301"/>
            <ac:spMk id="10" creationId="{DAFB6259-DF97-4EF1-B305-F667ED667DBD}"/>
          </ac:spMkLst>
        </pc:spChg>
        <pc:spChg chg="add mod">
          <ac:chgData name="Lucian Revnic" userId="01a54ae7-1959-47e1-8a28-2049e2299fdd" providerId="ADAL" clId="{BA5EDDFE-BB7D-4D54-96FD-3396F9D985FE}" dt="2021-03-02T19:20:59.215" v="622" actId="14100"/>
          <ac:spMkLst>
            <pc:docMk/>
            <pc:sldMk cId="1789772351" sldId="301"/>
            <ac:spMk id="13" creationId="{692A32FC-B6AC-40B7-8449-BB0B4E54E46C}"/>
          </ac:spMkLst>
        </pc:spChg>
        <pc:picChg chg="mod">
          <ac:chgData name="Lucian Revnic" userId="01a54ae7-1959-47e1-8a28-2049e2299fdd" providerId="ADAL" clId="{BA5EDDFE-BB7D-4D54-96FD-3396F9D985FE}" dt="2021-03-02T19:20:20.761" v="612" actId="14100"/>
          <ac:picMkLst>
            <pc:docMk/>
            <pc:sldMk cId="1789772351" sldId="301"/>
            <ac:picMk id="7" creationId="{79FB132A-481D-4F63-8E95-E69434641D5B}"/>
          </ac:picMkLst>
        </pc:picChg>
        <pc:picChg chg="del">
          <ac:chgData name="Lucian Revnic" userId="01a54ae7-1959-47e1-8a28-2049e2299fdd" providerId="ADAL" clId="{BA5EDDFE-BB7D-4D54-96FD-3396F9D985FE}" dt="2021-03-02T19:12:22.138" v="502" actId="478"/>
          <ac:picMkLst>
            <pc:docMk/>
            <pc:sldMk cId="1789772351" sldId="301"/>
            <ac:picMk id="1026" creationId="{FB7DCD89-5009-4B34-9D80-4F0D012DBFC9}"/>
          </ac:picMkLst>
        </pc:picChg>
        <pc:picChg chg="add del mod">
          <ac:chgData name="Lucian Revnic" userId="01a54ae7-1959-47e1-8a28-2049e2299fdd" providerId="ADAL" clId="{BA5EDDFE-BB7D-4D54-96FD-3396F9D985FE}" dt="2021-03-02T19:12:12.425" v="500" actId="478"/>
          <ac:picMkLst>
            <pc:docMk/>
            <pc:sldMk cId="1789772351" sldId="301"/>
            <ac:picMk id="6146" creationId="{5928C99B-A9F0-4010-BE67-836D76F1A2CE}"/>
          </ac:picMkLst>
        </pc:picChg>
        <pc:picChg chg="del">
          <ac:chgData name="Lucian Revnic" userId="01a54ae7-1959-47e1-8a28-2049e2299fdd" providerId="ADAL" clId="{BA5EDDFE-BB7D-4D54-96FD-3396F9D985FE}" dt="2021-03-02T19:12:40.010" v="507" actId="478"/>
          <ac:picMkLst>
            <pc:docMk/>
            <pc:sldMk cId="1789772351" sldId="301"/>
            <ac:picMk id="6148" creationId="{75B21C79-6542-4091-A301-49A8D0A0D2E7}"/>
          </ac:picMkLst>
        </pc:picChg>
        <pc:picChg chg="del mod">
          <ac:chgData name="Lucian Revnic" userId="01a54ae7-1959-47e1-8a28-2049e2299fdd" providerId="ADAL" clId="{BA5EDDFE-BB7D-4D54-96FD-3396F9D985FE}" dt="2021-03-02T19:12:34.662" v="505" actId="478"/>
          <ac:picMkLst>
            <pc:docMk/>
            <pc:sldMk cId="1789772351" sldId="301"/>
            <ac:picMk id="6150" creationId="{C7E7B88D-5A88-42B8-ADA0-250FF7FF6635}"/>
          </ac:picMkLst>
        </pc:picChg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745026947" sldId="1485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453427857" sldId="1486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304447639" sldId="1487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738640291" sldId="1488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978085150" sldId="1489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501991349" sldId="1490"/>
        </pc:sldMkLst>
      </pc:sldChg>
      <pc:sldChg chg="addSp delSp modSp mod delAnim">
        <pc:chgData name="Lucian Revnic" userId="01a54ae7-1959-47e1-8a28-2049e2299fdd" providerId="ADAL" clId="{BA5EDDFE-BB7D-4D54-96FD-3396F9D985FE}" dt="2021-03-02T19:11:16.248" v="485" actId="1076"/>
        <pc:sldMkLst>
          <pc:docMk/>
          <pc:sldMk cId="1265946086" sldId="1491"/>
        </pc:sldMkLst>
        <pc:spChg chg="del mod">
          <ac:chgData name="Lucian Revnic" userId="01a54ae7-1959-47e1-8a28-2049e2299fdd" providerId="ADAL" clId="{BA5EDDFE-BB7D-4D54-96FD-3396F9D985FE}" dt="2021-03-02T18:49:02.761" v="469" actId="478"/>
          <ac:spMkLst>
            <pc:docMk/>
            <pc:sldMk cId="1265946086" sldId="1491"/>
            <ac:spMk id="4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25:17.911" v="456" actId="1076"/>
          <ac:spMkLst>
            <pc:docMk/>
            <pc:sldMk cId="1265946086" sldId="1491"/>
            <ac:spMk id="7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25:10.999" v="455" actId="1076"/>
          <ac:spMkLst>
            <pc:docMk/>
            <pc:sldMk cId="1265946086" sldId="1491"/>
            <ac:spMk id="8" creationId="{00000000-0000-0000-0000-000000000000}"/>
          </ac:spMkLst>
        </pc:spChg>
        <pc:spChg chg="add del mod">
          <ac:chgData name="Lucian Revnic" userId="01a54ae7-1959-47e1-8a28-2049e2299fdd" providerId="ADAL" clId="{BA5EDDFE-BB7D-4D54-96FD-3396F9D985FE}" dt="2021-03-01T14:23:18.192" v="404" actId="478"/>
          <ac:spMkLst>
            <pc:docMk/>
            <pc:sldMk cId="1265946086" sldId="1491"/>
            <ac:spMk id="9" creationId="{028FF1DD-EDDA-4F4F-8E82-0B0D9B689FFA}"/>
          </ac:spMkLst>
        </pc:spChg>
        <pc:spChg chg="add mod">
          <ac:chgData name="Lucian Revnic" userId="01a54ae7-1959-47e1-8a28-2049e2299fdd" providerId="ADAL" clId="{BA5EDDFE-BB7D-4D54-96FD-3396F9D985FE}" dt="2021-03-02T18:48:11.957" v="465" actId="20577"/>
          <ac:spMkLst>
            <pc:docMk/>
            <pc:sldMk cId="1265946086" sldId="1491"/>
            <ac:spMk id="9" creationId="{B67751A2-078D-4981-844B-D2B4EF623F03}"/>
          </ac:spMkLst>
        </pc:spChg>
        <pc:spChg chg="add mod">
          <ac:chgData name="Lucian Revnic" userId="01a54ae7-1959-47e1-8a28-2049e2299fdd" providerId="ADAL" clId="{BA5EDDFE-BB7D-4D54-96FD-3396F9D985FE}" dt="2021-03-01T14:25:21.796" v="457" actId="1076"/>
          <ac:spMkLst>
            <pc:docMk/>
            <pc:sldMk cId="1265946086" sldId="1491"/>
            <ac:spMk id="11" creationId="{6CB6F15F-D042-459E-8CD4-5935B3D0A191}"/>
          </ac:spMkLst>
        </pc:spChg>
        <pc:picChg chg="add mod">
          <ac:chgData name="Lucian Revnic" userId="01a54ae7-1959-47e1-8a28-2049e2299fdd" providerId="ADAL" clId="{BA5EDDFE-BB7D-4D54-96FD-3396F9D985FE}" dt="2021-03-02T19:06:04.121" v="477" actId="1076"/>
          <ac:picMkLst>
            <pc:docMk/>
            <pc:sldMk cId="1265946086" sldId="1491"/>
            <ac:picMk id="2" creationId="{DC97BC70-68ED-40FD-8C5B-5AC729E699F4}"/>
          </ac:picMkLst>
        </pc:picChg>
        <pc:picChg chg="add mod">
          <ac:chgData name="Lucian Revnic" userId="01a54ae7-1959-47e1-8a28-2049e2299fdd" providerId="ADAL" clId="{BA5EDDFE-BB7D-4D54-96FD-3396F9D985FE}" dt="2021-03-01T14:25:21.796" v="457" actId="1076"/>
          <ac:picMkLst>
            <pc:docMk/>
            <pc:sldMk cId="1265946086" sldId="1491"/>
            <ac:picMk id="10" creationId="{4A989C83-929B-44A6-872B-A376C8F4D53E}"/>
          </ac:picMkLst>
        </pc:picChg>
        <pc:picChg chg="add mod">
          <ac:chgData name="Lucian Revnic" userId="01a54ae7-1959-47e1-8a28-2049e2299fdd" providerId="ADAL" clId="{BA5EDDFE-BB7D-4D54-96FD-3396F9D985FE}" dt="2021-03-02T19:06:00.838" v="476" actId="14100"/>
          <ac:picMkLst>
            <pc:docMk/>
            <pc:sldMk cId="1265946086" sldId="1491"/>
            <ac:picMk id="12" creationId="{2639E050-492D-4E03-B5F3-3214E6177A0D}"/>
          </ac:picMkLst>
        </pc:picChg>
        <pc:picChg chg="add mod">
          <ac:chgData name="Lucian Revnic" userId="01a54ae7-1959-47e1-8a28-2049e2299fdd" providerId="ADAL" clId="{BA5EDDFE-BB7D-4D54-96FD-3396F9D985FE}" dt="2021-03-02T19:10:27.051" v="480" actId="14100"/>
          <ac:picMkLst>
            <pc:docMk/>
            <pc:sldMk cId="1265946086" sldId="1491"/>
            <ac:picMk id="1028" creationId="{09D5E679-6D8F-427A-80CB-EC157D603073}"/>
          </ac:picMkLst>
        </pc:picChg>
        <pc:picChg chg="add mod">
          <ac:chgData name="Lucian Revnic" userId="01a54ae7-1959-47e1-8a28-2049e2299fdd" providerId="ADAL" clId="{BA5EDDFE-BB7D-4D54-96FD-3396F9D985FE}" dt="2021-03-02T19:11:16.248" v="485" actId="1076"/>
          <ac:picMkLst>
            <pc:docMk/>
            <pc:sldMk cId="1265946086" sldId="1491"/>
            <ac:picMk id="1030" creationId="{B24E683E-5115-4F8B-8D7D-B5F7DDCC0B59}"/>
          </ac:picMkLst>
        </pc:picChg>
      </pc:sldChg>
      <pc:sldChg chg="add del">
        <pc:chgData name="Lucian Revnic" userId="01a54ae7-1959-47e1-8a28-2049e2299fdd" providerId="ADAL" clId="{BA5EDDFE-BB7D-4D54-96FD-3396F9D985FE}" dt="2021-03-02T19:23:44.412" v="623" actId="47"/>
        <pc:sldMkLst>
          <pc:docMk/>
          <pc:sldMk cId="70674276" sldId="1492"/>
        </pc:sldMkLst>
      </pc:sldChg>
      <pc:sldChg chg="addSp delSp modSp add mod delAnim modAnim">
        <pc:chgData name="Lucian Revnic" userId="01a54ae7-1959-47e1-8a28-2049e2299fdd" providerId="ADAL" clId="{BA5EDDFE-BB7D-4D54-96FD-3396F9D985FE}" dt="2021-03-02T19:39:56.374" v="1089" actId="1076"/>
        <pc:sldMkLst>
          <pc:docMk/>
          <pc:sldMk cId="292342961" sldId="1493"/>
        </pc:sldMkLst>
        <pc:spChg chg="del">
          <ac:chgData name="Lucian Revnic" userId="01a54ae7-1959-47e1-8a28-2049e2299fdd" providerId="ADAL" clId="{BA5EDDFE-BB7D-4D54-96FD-3396F9D985FE}" dt="2021-03-02T19:19:02.747" v="607" actId="478"/>
          <ac:spMkLst>
            <pc:docMk/>
            <pc:sldMk cId="292342961" sldId="1493"/>
            <ac:spMk id="7" creationId="{00000000-0000-0000-0000-000000000000}"/>
          </ac:spMkLst>
        </pc:spChg>
        <pc:spChg chg="del">
          <ac:chgData name="Lucian Revnic" userId="01a54ae7-1959-47e1-8a28-2049e2299fdd" providerId="ADAL" clId="{BA5EDDFE-BB7D-4D54-96FD-3396F9D985FE}" dt="2021-03-02T19:19:07.885" v="609" actId="478"/>
          <ac:spMkLst>
            <pc:docMk/>
            <pc:sldMk cId="292342961" sldId="1493"/>
            <ac:spMk id="8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2T19:24:24.872" v="641" actId="20577"/>
          <ac:spMkLst>
            <pc:docMk/>
            <pc:sldMk cId="292342961" sldId="1493"/>
            <ac:spMk id="9" creationId="{B67751A2-078D-4981-844B-D2B4EF623F03}"/>
          </ac:spMkLst>
        </pc:spChg>
        <pc:spChg chg="del">
          <ac:chgData name="Lucian Revnic" userId="01a54ae7-1959-47e1-8a28-2049e2299fdd" providerId="ADAL" clId="{BA5EDDFE-BB7D-4D54-96FD-3396F9D985FE}" dt="2021-03-02T19:19:05.458" v="608" actId="478"/>
          <ac:spMkLst>
            <pc:docMk/>
            <pc:sldMk cId="292342961" sldId="1493"/>
            <ac:spMk id="11" creationId="{6CB6F15F-D042-459E-8CD4-5935B3D0A191}"/>
          </ac:spMkLst>
        </pc:spChg>
        <pc:spChg chg="add mod">
          <ac:chgData name="Lucian Revnic" userId="01a54ae7-1959-47e1-8a28-2049e2299fdd" providerId="ADAL" clId="{BA5EDDFE-BB7D-4D54-96FD-3396F9D985FE}" dt="2021-03-02T19:34:53.258" v="902" actId="1076"/>
          <ac:spMkLst>
            <pc:docMk/>
            <pc:sldMk cId="292342961" sldId="1493"/>
            <ac:spMk id="20" creationId="{D3EBA87A-E6B2-4846-BA5E-A7E70D366A4C}"/>
          </ac:spMkLst>
        </pc:spChg>
        <pc:spChg chg="add del mod">
          <ac:chgData name="Lucian Revnic" userId="01a54ae7-1959-47e1-8a28-2049e2299fdd" providerId="ADAL" clId="{BA5EDDFE-BB7D-4D54-96FD-3396F9D985FE}" dt="2021-03-02T19:31:45.112" v="781" actId="478"/>
          <ac:spMkLst>
            <pc:docMk/>
            <pc:sldMk cId="292342961" sldId="1493"/>
            <ac:spMk id="21" creationId="{0DC20740-A5E7-452F-A48B-A2F46B6142B6}"/>
          </ac:spMkLst>
        </pc:spChg>
        <pc:spChg chg="add mod">
          <ac:chgData name="Lucian Revnic" userId="01a54ae7-1959-47e1-8a28-2049e2299fdd" providerId="ADAL" clId="{BA5EDDFE-BB7D-4D54-96FD-3396F9D985FE}" dt="2021-03-02T19:33:21.341" v="858" actId="14100"/>
          <ac:spMkLst>
            <pc:docMk/>
            <pc:sldMk cId="292342961" sldId="1493"/>
            <ac:spMk id="22" creationId="{84CE7F59-0650-46CD-AEA0-CE94105EEBEB}"/>
          </ac:spMkLst>
        </pc:spChg>
        <pc:spChg chg="add del mod">
          <ac:chgData name="Lucian Revnic" userId="01a54ae7-1959-47e1-8a28-2049e2299fdd" providerId="ADAL" clId="{BA5EDDFE-BB7D-4D54-96FD-3396F9D985FE}" dt="2021-03-02T19:31:22.585" v="775" actId="478"/>
          <ac:spMkLst>
            <pc:docMk/>
            <pc:sldMk cId="292342961" sldId="1493"/>
            <ac:spMk id="23" creationId="{BDD69AB0-0D93-4507-A1A2-EFFE97FE81B8}"/>
          </ac:spMkLst>
        </pc:spChg>
        <pc:spChg chg="add mod">
          <ac:chgData name="Lucian Revnic" userId="01a54ae7-1959-47e1-8a28-2049e2299fdd" providerId="ADAL" clId="{BA5EDDFE-BB7D-4D54-96FD-3396F9D985FE}" dt="2021-03-02T19:31:39.389" v="780" actId="1076"/>
          <ac:spMkLst>
            <pc:docMk/>
            <pc:sldMk cId="292342961" sldId="1493"/>
            <ac:spMk id="24" creationId="{1A9E7EEB-E15D-44C4-9319-DDA347962F22}"/>
          </ac:spMkLst>
        </pc:spChg>
        <pc:spChg chg="add mod">
          <ac:chgData name="Lucian Revnic" userId="01a54ae7-1959-47e1-8a28-2049e2299fdd" providerId="ADAL" clId="{BA5EDDFE-BB7D-4D54-96FD-3396F9D985FE}" dt="2021-03-02T19:32:50.031" v="807" actId="14100"/>
          <ac:spMkLst>
            <pc:docMk/>
            <pc:sldMk cId="292342961" sldId="1493"/>
            <ac:spMk id="25" creationId="{66ED4DAB-58A0-49CA-9D0A-FEFE809E4F87}"/>
          </ac:spMkLst>
        </pc:spChg>
        <pc:spChg chg="add del mod">
          <ac:chgData name="Lucian Revnic" userId="01a54ae7-1959-47e1-8a28-2049e2299fdd" providerId="ADAL" clId="{BA5EDDFE-BB7D-4D54-96FD-3396F9D985FE}" dt="2021-03-02T19:35:56.147" v="913" actId="478"/>
          <ac:spMkLst>
            <pc:docMk/>
            <pc:sldMk cId="292342961" sldId="1493"/>
            <ac:spMk id="26" creationId="{424C3E8E-E202-494A-BD67-F769664A6572}"/>
          </ac:spMkLst>
        </pc:spChg>
        <pc:spChg chg="add mod">
          <ac:chgData name="Lucian Revnic" userId="01a54ae7-1959-47e1-8a28-2049e2299fdd" providerId="ADAL" clId="{BA5EDDFE-BB7D-4D54-96FD-3396F9D985FE}" dt="2021-03-02T19:37:06.923" v="969" actId="14100"/>
          <ac:spMkLst>
            <pc:docMk/>
            <pc:sldMk cId="292342961" sldId="1493"/>
            <ac:spMk id="27" creationId="{28A75399-4D62-4E33-8795-508F06CA8F2C}"/>
          </ac:spMkLst>
        </pc:spChg>
        <pc:spChg chg="add mod">
          <ac:chgData name="Lucian Revnic" userId="01a54ae7-1959-47e1-8a28-2049e2299fdd" providerId="ADAL" clId="{BA5EDDFE-BB7D-4D54-96FD-3396F9D985FE}" dt="2021-03-02T19:37:10.104" v="970" actId="1076"/>
          <ac:spMkLst>
            <pc:docMk/>
            <pc:sldMk cId="292342961" sldId="1493"/>
            <ac:spMk id="28" creationId="{BA17CD19-7FEE-4FB4-80A7-0FE9E516BBA0}"/>
          </ac:spMkLst>
        </pc:spChg>
        <pc:spChg chg="add mod">
          <ac:chgData name="Lucian Revnic" userId="01a54ae7-1959-47e1-8a28-2049e2299fdd" providerId="ADAL" clId="{BA5EDDFE-BB7D-4D54-96FD-3396F9D985FE}" dt="2021-03-02T19:39:49.143" v="1088" actId="20577"/>
          <ac:spMkLst>
            <pc:docMk/>
            <pc:sldMk cId="292342961" sldId="1493"/>
            <ac:spMk id="29" creationId="{8FB3C489-8C07-4A1E-9E1D-3795A9DF094A}"/>
          </ac:spMkLst>
        </pc:spChg>
        <pc:picChg chg="del">
          <ac:chgData name="Lucian Revnic" userId="01a54ae7-1959-47e1-8a28-2049e2299fdd" providerId="ADAL" clId="{BA5EDDFE-BB7D-4D54-96FD-3396F9D985FE}" dt="2021-03-02T19:18:58.087" v="605" actId="478"/>
          <ac:picMkLst>
            <pc:docMk/>
            <pc:sldMk cId="292342961" sldId="1493"/>
            <ac:picMk id="2" creationId="{DC97BC70-68ED-40FD-8C5B-5AC729E699F4}"/>
          </ac:picMkLst>
        </pc:picChg>
        <pc:picChg chg="add mod">
          <ac:chgData name="Lucian Revnic" userId="01a54ae7-1959-47e1-8a28-2049e2299fdd" providerId="ADAL" clId="{BA5EDDFE-BB7D-4D54-96FD-3396F9D985FE}" dt="2021-03-02T19:28:51.009" v="661" actId="1076"/>
          <ac:picMkLst>
            <pc:docMk/>
            <pc:sldMk cId="292342961" sldId="1493"/>
            <ac:picMk id="4" creationId="{0B02A655-A0AA-4858-BCAD-9913B10D842F}"/>
          </ac:picMkLst>
        </pc:picChg>
        <pc:picChg chg="mod">
          <ac:chgData name="Lucian Revnic" userId="01a54ae7-1959-47e1-8a28-2049e2299fdd" providerId="ADAL" clId="{BA5EDDFE-BB7D-4D54-96FD-3396F9D985FE}" dt="2021-03-02T19:39:56.374" v="1089" actId="1076"/>
          <ac:picMkLst>
            <pc:docMk/>
            <pc:sldMk cId="292342961" sldId="1493"/>
            <ac:picMk id="6" creationId="{00000000-0000-0000-0000-000000000000}"/>
          </ac:picMkLst>
        </pc:picChg>
        <pc:picChg chg="del">
          <ac:chgData name="Lucian Revnic" userId="01a54ae7-1959-47e1-8a28-2049e2299fdd" providerId="ADAL" clId="{BA5EDDFE-BB7D-4D54-96FD-3396F9D985FE}" dt="2021-03-02T19:18:44.355" v="581" actId="478"/>
          <ac:picMkLst>
            <pc:docMk/>
            <pc:sldMk cId="292342961" sldId="1493"/>
            <ac:picMk id="10" creationId="{4A989C83-929B-44A6-872B-A376C8F4D53E}"/>
          </ac:picMkLst>
        </pc:picChg>
        <pc:picChg chg="del">
          <ac:chgData name="Lucian Revnic" userId="01a54ae7-1959-47e1-8a28-2049e2299fdd" providerId="ADAL" clId="{BA5EDDFE-BB7D-4D54-96FD-3396F9D985FE}" dt="2021-03-02T19:18:58.087" v="605" actId="478"/>
          <ac:picMkLst>
            <pc:docMk/>
            <pc:sldMk cId="292342961" sldId="1493"/>
            <ac:picMk id="12" creationId="{2639E050-492D-4E03-B5F3-3214E6177A0D}"/>
          </ac:picMkLst>
        </pc:picChg>
        <pc:picChg chg="add mod">
          <ac:chgData name="Lucian Revnic" userId="01a54ae7-1959-47e1-8a28-2049e2299fdd" providerId="ADAL" clId="{BA5EDDFE-BB7D-4D54-96FD-3396F9D985FE}" dt="2021-03-02T19:30:42.845" v="770" actId="1076"/>
          <ac:picMkLst>
            <pc:docMk/>
            <pc:sldMk cId="292342961" sldId="1493"/>
            <ac:picMk id="13" creationId="{AF677B6A-BF57-43AD-8764-0C3F083CE80A}"/>
          </ac:picMkLst>
        </pc:picChg>
        <pc:picChg chg="del">
          <ac:chgData name="Lucian Revnic" userId="01a54ae7-1959-47e1-8a28-2049e2299fdd" providerId="ADAL" clId="{BA5EDDFE-BB7D-4D54-96FD-3396F9D985FE}" dt="2021-03-02T19:18:46.674" v="582" actId="478"/>
          <ac:picMkLst>
            <pc:docMk/>
            <pc:sldMk cId="292342961" sldId="1493"/>
            <ac:picMk id="1026" creationId="{00000000-0000-0000-0000-000000000000}"/>
          </ac:picMkLst>
        </pc:picChg>
        <pc:picChg chg="del">
          <ac:chgData name="Lucian Revnic" userId="01a54ae7-1959-47e1-8a28-2049e2299fdd" providerId="ADAL" clId="{BA5EDDFE-BB7D-4D54-96FD-3396F9D985FE}" dt="2021-03-02T19:18:58.087" v="605" actId="478"/>
          <ac:picMkLst>
            <pc:docMk/>
            <pc:sldMk cId="292342961" sldId="1493"/>
            <ac:picMk id="1028" creationId="{09D5E679-6D8F-427A-80CB-EC157D603073}"/>
          </ac:picMkLst>
        </pc:picChg>
        <pc:picChg chg="del">
          <ac:chgData name="Lucian Revnic" userId="01a54ae7-1959-47e1-8a28-2049e2299fdd" providerId="ADAL" clId="{BA5EDDFE-BB7D-4D54-96FD-3396F9D985FE}" dt="2021-03-02T19:18:59.935" v="606" actId="478"/>
          <ac:picMkLst>
            <pc:docMk/>
            <pc:sldMk cId="292342961" sldId="1493"/>
            <ac:picMk id="1030" creationId="{B24E683E-5115-4F8B-8D7D-B5F7DDCC0B59}"/>
          </ac:picMkLst>
        </pc:picChg>
        <pc:picChg chg="add mod">
          <ac:chgData name="Lucian Revnic" userId="01a54ae7-1959-47e1-8a28-2049e2299fdd" providerId="ADAL" clId="{BA5EDDFE-BB7D-4D54-96FD-3396F9D985FE}" dt="2021-03-02T19:35:15.320" v="903" actId="1076"/>
          <ac:picMkLst>
            <pc:docMk/>
            <pc:sldMk cId="292342961" sldId="1493"/>
            <ac:picMk id="2050" creationId="{E5E59CAE-7D18-4073-BE03-63F626D1B4AC}"/>
          </ac:picMkLst>
        </pc:picChg>
        <pc:picChg chg="add mod">
          <ac:chgData name="Lucian Revnic" userId="01a54ae7-1959-47e1-8a28-2049e2299fdd" providerId="ADAL" clId="{BA5EDDFE-BB7D-4D54-96FD-3396F9D985FE}" dt="2021-03-02T19:34:53.258" v="902" actId="1076"/>
          <ac:picMkLst>
            <pc:docMk/>
            <pc:sldMk cId="292342961" sldId="1493"/>
            <ac:picMk id="2052" creationId="{CD5E6F2F-437A-45DF-B0DE-2634AB0CE866}"/>
          </ac:picMkLst>
        </pc:picChg>
      </pc:sldChg>
    </pc:docChg>
  </pc:docChgLst>
  <pc:docChgLst>
    <pc:chgData name="Lucian Revnic" userId="01a54ae7-1959-47e1-8a28-2049e2299fdd" providerId="ADAL" clId="{CAFF67B0-F4FA-474E-A524-963E36FDF19A}"/>
    <pc:docChg chg="undo custSel modSld">
      <pc:chgData name="Lucian Revnic" userId="01a54ae7-1959-47e1-8a28-2049e2299fdd" providerId="ADAL" clId="{CAFF67B0-F4FA-474E-A524-963E36FDF19A}" dt="2021-03-04T07:35:44.125" v="219" actId="1076"/>
      <pc:docMkLst>
        <pc:docMk/>
      </pc:docMkLst>
      <pc:sldChg chg="modSp">
        <pc:chgData name="Lucian Revnic" userId="01a54ae7-1959-47e1-8a28-2049e2299fdd" providerId="ADAL" clId="{CAFF67B0-F4FA-474E-A524-963E36FDF19A}" dt="2021-03-04T07:35:44.125" v="219" actId="1076"/>
        <pc:sldMkLst>
          <pc:docMk/>
          <pc:sldMk cId="94256287" sldId="279"/>
        </pc:sldMkLst>
        <pc:picChg chg="mod">
          <ac:chgData name="Lucian Revnic" userId="01a54ae7-1959-47e1-8a28-2049e2299fdd" providerId="ADAL" clId="{CAFF67B0-F4FA-474E-A524-963E36FDF19A}" dt="2021-03-04T07:35:44.125" v="219" actId="1076"/>
          <ac:picMkLst>
            <pc:docMk/>
            <pc:sldMk cId="94256287" sldId="279"/>
            <ac:picMk id="8" creationId="{00000000-0000-0000-0000-000000000000}"/>
          </ac:picMkLst>
        </pc:picChg>
      </pc:sldChg>
      <pc:sldChg chg="modSp mod">
        <pc:chgData name="Lucian Revnic" userId="01a54ae7-1959-47e1-8a28-2049e2299fdd" providerId="ADAL" clId="{CAFF67B0-F4FA-474E-A524-963E36FDF19A}" dt="2021-03-04T07:28:45.276" v="1" actId="1076"/>
        <pc:sldMkLst>
          <pc:docMk/>
          <pc:sldMk cId="1265946086" sldId="1491"/>
        </pc:sldMkLst>
        <pc:spChg chg="mod">
          <ac:chgData name="Lucian Revnic" userId="01a54ae7-1959-47e1-8a28-2049e2299fdd" providerId="ADAL" clId="{CAFF67B0-F4FA-474E-A524-963E36FDF19A}" dt="2021-03-04T07:28:45.276" v="1" actId="1076"/>
          <ac:spMkLst>
            <pc:docMk/>
            <pc:sldMk cId="1265946086" sldId="1491"/>
            <ac:spMk id="11" creationId="{6CB6F15F-D042-459E-8CD4-5935B3D0A191}"/>
          </ac:spMkLst>
        </pc:spChg>
        <pc:picChg chg="mod">
          <ac:chgData name="Lucian Revnic" userId="01a54ae7-1959-47e1-8a28-2049e2299fdd" providerId="ADAL" clId="{CAFF67B0-F4FA-474E-A524-963E36FDF19A}" dt="2021-03-04T07:28:45.276" v="1" actId="1076"/>
          <ac:picMkLst>
            <pc:docMk/>
            <pc:sldMk cId="1265946086" sldId="1491"/>
            <ac:picMk id="10" creationId="{4A989C83-929B-44A6-872B-A376C8F4D53E}"/>
          </ac:picMkLst>
        </pc:picChg>
      </pc:sldChg>
      <pc:sldChg chg="addSp modSp mod modAnim">
        <pc:chgData name="Lucian Revnic" userId="01a54ae7-1959-47e1-8a28-2049e2299fdd" providerId="ADAL" clId="{CAFF67B0-F4FA-474E-A524-963E36FDF19A}" dt="2021-03-04T07:31:37.782" v="217" actId="20577"/>
        <pc:sldMkLst>
          <pc:docMk/>
          <pc:sldMk cId="2625786189" sldId="1495"/>
        </pc:sldMkLst>
        <pc:spChg chg="add mod">
          <ac:chgData name="Lucian Revnic" userId="01a54ae7-1959-47e1-8a28-2049e2299fdd" providerId="ADAL" clId="{CAFF67B0-F4FA-474E-A524-963E36FDF19A}" dt="2021-03-04T07:31:37.782" v="217" actId="20577"/>
          <ac:spMkLst>
            <pc:docMk/>
            <pc:sldMk cId="2625786189" sldId="1495"/>
            <ac:spMk id="7" creationId="{D5ED6D66-4326-478E-ADDD-BD9D369DA0BC}"/>
          </ac:spMkLst>
        </pc:spChg>
        <pc:spChg chg="mod">
          <ac:chgData name="Lucian Revnic" userId="01a54ae7-1959-47e1-8a28-2049e2299fdd" providerId="ADAL" clId="{CAFF67B0-F4FA-474E-A524-963E36FDF19A}" dt="2021-03-04T07:31:04.135" v="177" actId="120"/>
          <ac:spMkLst>
            <pc:docMk/>
            <pc:sldMk cId="2625786189" sldId="1495"/>
            <ac:spMk id="13" creationId="{F6AB78D7-308D-49F8-AE18-CDC2BEFC5063}"/>
          </ac:spMkLst>
        </pc:spChg>
      </pc:sldChg>
      <pc:sldChg chg="addSp modSp mod modAnim">
        <pc:chgData name="Lucian Revnic" userId="01a54ae7-1959-47e1-8a28-2049e2299fdd" providerId="ADAL" clId="{CAFF67B0-F4FA-474E-A524-963E36FDF19A}" dt="2021-03-04T07:30:46.184" v="174" actId="20577"/>
        <pc:sldMkLst>
          <pc:docMk/>
          <pc:sldMk cId="2551199547" sldId="1497"/>
        </pc:sldMkLst>
        <pc:spChg chg="add mod">
          <ac:chgData name="Lucian Revnic" userId="01a54ae7-1959-47e1-8a28-2049e2299fdd" providerId="ADAL" clId="{CAFF67B0-F4FA-474E-A524-963E36FDF19A}" dt="2021-03-04T07:30:46.184" v="174" actId="20577"/>
          <ac:spMkLst>
            <pc:docMk/>
            <pc:sldMk cId="2551199547" sldId="1497"/>
            <ac:spMk id="7" creationId="{D9EDC82F-FA25-4436-B2BA-0AADB3E07DD2}"/>
          </ac:spMkLst>
        </pc:spChg>
        <pc:spChg chg="mod">
          <ac:chgData name="Lucian Revnic" userId="01a54ae7-1959-47e1-8a28-2049e2299fdd" providerId="ADAL" clId="{CAFF67B0-F4FA-474E-A524-963E36FDF19A}" dt="2021-03-04T07:29:21.877" v="9" actId="14100"/>
          <ac:spMkLst>
            <pc:docMk/>
            <pc:sldMk cId="2551199547" sldId="1497"/>
            <ac:spMk id="13" creationId="{F6AB78D7-308D-49F8-AE18-CDC2BEFC5063}"/>
          </ac:spMkLst>
        </pc:spChg>
      </pc:sldChg>
    </pc:docChg>
  </pc:docChgLst>
  <pc:docChgLst>
    <pc:chgData name="Lucian Revnic" userId="01a54ae7-1959-47e1-8a28-2049e2299fdd" providerId="ADAL" clId="{761C18FD-A10E-4A94-B01E-864C8DE4C204}"/>
    <pc:docChg chg="custSel addSld delSld modSld">
      <pc:chgData name="Lucian Revnic" userId="01a54ae7-1959-47e1-8a28-2049e2299fdd" providerId="ADAL" clId="{761C18FD-A10E-4A94-B01E-864C8DE4C204}" dt="2021-03-04T06:17:38.490" v="356" actId="1076"/>
      <pc:docMkLst>
        <pc:docMk/>
      </pc:docMkLst>
      <pc:sldChg chg="delSp modSp">
        <pc:chgData name="Lucian Revnic" userId="01a54ae7-1959-47e1-8a28-2049e2299fdd" providerId="ADAL" clId="{761C18FD-A10E-4A94-B01E-864C8DE4C204}" dt="2021-03-04T06:17:38.490" v="356" actId="1076"/>
        <pc:sldMkLst>
          <pc:docMk/>
          <pc:sldMk cId="94256287" sldId="279"/>
        </pc:sldMkLst>
        <pc:picChg chg="mod">
          <ac:chgData name="Lucian Revnic" userId="01a54ae7-1959-47e1-8a28-2049e2299fdd" providerId="ADAL" clId="{761C18FD-A10E-4A94-B01E-864C8DE4C204}" dt="2021-03-04T06:17:17.861" v="352" actId="1076"/>
          <ac:picMkLst>
            <pc:docMk/>
            <pc:sldMk cId="94256287" sldId="279"/>
            <ac:picMk id="5" creationId="{00000000-0000-0000-0000-000000000000}"/>
          </ac:picMkLst>
        </pc:picChg>
        <pc:picChg chg="mod">
          <ac:chgData name="Lucian Revnic" userId="01a54ae7-1959-47e1-8a28-2049e2299fdd" providerId="ADAL" clId="{761C18FD-A10E-4A94-B01E-864C8DE4C204}" dt="2021-03-04T06:17:38.490" v="356" actId="1076"/>
          <ac:picMkLst>
            <pc:docMk/>
            <pc:sldMk cId="94256287" sldId="279"/>
            <ac:picMk id="8" creationId="{00000000-0000-0000-0000-000000000000}"/>
          </ac:picMkLst>
        </pc:picChg>
        <pc:picChg chg="del">
          <ac:chgData name="Lucian Revnic" userId="01a54ae7-1959-47e1-8a28-2049e2299fdd" providerId="ADAL" clId="{761C18FD-A10E-4A94-B01E-864C8DE4C204}" dt="2021-03-04T06:11:14.534" v="240" actId="478"/>
          <ac:picMkLst>
            <pc:docMk/>
            <pc:sldMk cId="94256287" sldId="279"/>
            <ac:picMk id="3074" creationId="{C179F855-32BF-41DF-9854-821011F55370}"/>
          </ac:picMkLst>
        </pc:picChg>
      </pc:sldChg>
      <pc:sldChg chg="modSp mod">
        <pc:chgData name="Lucian Revnic" userId="01a54ae7-1959-47e1-8a28-2049e2299fdd" providerId="ADAL" clId="{761C18FD-A10E-4A94-B01E-864C8DE4C204}" dt="2021-03-04T06:00:54.759" v="173" actId="1076"/>
        <pc:sldMkLst>
          <pc:docMk/>
          <pc:sldMk cId="1880554357" sldId="280"/>
        </pc:sldMkLst>
        <pc:spChg chg="mod">
          <ac:chgData name="Lucian Revnic" userId="01a54ae7-1959-47e1-8a28-2049e2299fdd" providerId="ADAL" clId="{761C18FD-A10E-4A94-B01E-864C8DE4C204}" dt="2021-03-04T06:00:49.170" v="171" actId="1076"/>
          <ac:spMkLst>
            <pc:docMk/>
            <pc:sldMk cId="1880554357" sldId="280"/>
            <ac:spMk id="10" creationId="{00000000-0000-0000-0000-000000000000}"/>
          </ac:spMkLst>
        </pc:spChg>
        <pc:picChg chg="mod">
          <ac:chgData name="Lucian Revnic" userId="01a54ae7-1959-47e1-8a28-2049e2299fdd" providerId="ADAL" clId="{761C18FD-A10E-4A94-B01E-864C8DE4C204}" dt="2021-03-04T06:00:49.170" v="171" actId="1076"/>
          <ac:picMkLst>
            <pc:docMk/>
            <pc:sldMk cId="1880554357" sldId="280"/>
            <ac:picMk id="3" creationId="{00000000-0000-0000-0000-000000000000}"/>
          </ac:picMkLst>
        </pc:picChg>
        <pc:picChg chg="mod">
          <ac:chgData name="Lucian Revnic" userId="01a54ae7-1959-47e1-8a28-2049e2299fdd" providerId="ADAL" clId="{761C18FD-A10E-4A94-B01E-864C8DE4C204}" dt="2021-03-04T06:00:54.759" v="173" actId="1076"/>
          <ac:picMkLst>
            <pc:docMk/>
            <pc:sldMk cId="1880554357" sldId="280"/>
            <ac:picMk id="1030" creationId="{00000000-0000-0000-0000-000000000000}"/>
          </ac:picMkLst>
        </pc:picChg>
      </pc:sldChg>
      <pc:sldChg chg="addSp delSp modSp mod">
        <pc:chgData name="Lucian Revnic" userId="01a54ae7-1959-47e1-8a28-2049e2299fdd" providerId="ADAL" clId="{761C18FD-A10E-4A94-B01E-864C8DE4C204}" dt="2021-03-04T06:10:16.977" v="226" actId="1076"/>
        <pc:sldMkLst>
          <pc:docMk/>
          <pc:sldMk cId="1789772351" sldId="301"/>
        </pc:sldMkLst>
        <pc:spChg chg="del mod">
          <ac:chgData name="Lucian Revnic" userId="01a54ae7-1959-47e1-8a28-2049e2299fdd" providerId="ADAL" clId="{761C18FD-A10E-4A94-B01E-864C8DE4C204}" dt="2021-03-04T06:03:29.515" v="203" actId="478"/>
          <ac:spMkLst>
            <pc:docMk/>
            <pc:sldMk cId="1789772351" sldId="301"/>
            <ac:spMk id="8" creationId="{C692BFC1-2554-4480-B4ED-8BDC8CF59055}"/>
          </ac:spMkLst>
        </pc:spChg>
        <pc:spChg chg="mod">
          <ac:chgData name="Lucian Revnic" userId="01a54ae7-1959-47e1-8a28-2049e2299fdd" providerId="ADAL" clId="{761C18FD-A10E-4A94-B01E-864C8DE4C204}" dt="2021-03-04T06:07:51.781" v="220" actId="1076"/>
          <ac:spMkLst>
            <pc:docMk/>
            <pc:sldMk cId="1789772351" sldId="301"/>
            <ac:spMk id="10" creationId="{DAFB6259-DF97-4EF1-B305-F667ED667DBD}"/>
          </ac:spMkLst>
        </pc:spChg>
        <pc:spChg chg="add mod">
          <ac:chgData name="Lucian Revnic" userId="01a54ae7-1959-47e1-8a28-2049e2299fdd" providerId="ADAL" clId="{761C18FD-A10E-4A94-B01E-864C8DE4C204}" dt="2021-03-04T06:07:56.400" v="221" actId="1076"/>
          <ac:spMkLst>
            <pc:docMk/>
            <pc:sldMk cId="1789772351" sldId="301"/>
            <ac:spMk id="11" creationId="{6EC06429-276D-47BE-B343-8529385D239C}"/>
          </ac:spMkLst>
        </pc:spChg>
        <pc:spChg chg="mod">
          <ac:chgData name="Lucian Revnic" userId="01a54ae7-1959-47e1-8a28-2049e2299fdd" providerId="ADAL" clId="{761C18FD-A10E-4A94-B01E-864C8DE4C204}" dt="2021-03-04T06:07:51.781" v="220" actId="1076"/>
          <ac:spMkLst>
            <pc:docMk/>
            <pc:sldMk cId="1789772351" sldId="301"/>
            <ac:spMk id="13" creationId="{692A32FC-B6AC-40B7-8449-BB0B4E54E46C}"/>
          </ac:spMkLst>
        </pc:spChg>
        <pc:spChg chg="add mod">
          <ac:chgData name="Lucian Revnic" userId="01a54ae7-1959-47e1-8a28-2049e2299fdd" providerId="ADAL" clId="{761C18FD-A10E-4A94-B01E-864C8DE4C204}" dt="2021-03-04T06:04:55.398" v="217" actId="1076"/>
          <ac:spMkLst>
            <pc:docMk/>
            <pc:sldMk cId="1789772351" sldId="301"/>
            <ac:spMk id="14" creationId="{A25D0C71-A5A1-4FEE-AB0F-EE50C8575242}"/>
          </ac:spMkLst>
        </pc:spChg>
        <pc:spChg chg="add mod">
          <ac:chgData name="Lucian Revnic" userId="01a54ae7-1959-47e1-8a28-2049e2299fdd" providerId="ADAL" clId="{761C18FD-A10E-4A94-B01E-864C8DE4C204}" dt="2021-03-04T06:10:16.977" v="226" actId="1076"/>
          <ac:spMkLst>
            <pc:docMk/>
            <pc:sldMk cId="1789772351" sldId="301"/>
            <ac:spMk id="15" creationId="{A33FD050-ABA9-4A6D-8947-1E2218E3084E}"/>
          </ac:spMkLst>
        </pc:spChg>
        <pc:picChg chg="add mod">
          <ac:chgData name="Lucian Revnic" userId="01a54ae7-1959-47e1-8a28-2049e2299fdd" providerId="ADAL" clId="{761C18FD-A10E-4A94-B01E-864C8DE4C204}" dt="2021-03-04T06:07:56.400" v="221" actId="1076"/>
          <ac:picMkLst>
            <pc:docMk/>
            <pc:sldMk cId="1789772351" sldId="301"/>
            <ac:picMk id="3" creationId="{199D20F4-99A4-4050-85CC-601BA8CF50DB}"/>
          </ac:picMkLst>
        </pc:picChg>
        <pc:picChg chg="del">
          <ac:chgData name="Lucian Revnic" userId="01a54ae7-1959-47e1-8a28-2049e2299fdd" providerId="ADAL" clId="{761C18FD-A10E-4A94-B01E-864C8DE4C204}" dt="2021-03-04T06:01:12.750" v="174" actId="478"/>
          <ac:picMkLst>
            <pc:docMk/>
            <pc:sldMk cId="1789772351" sldId="301"/>
            <ac:picMk id="6" creationId="{00000000-0000-0000-0000-000000000000}"/>
          </ac:picMkLst>
        </pc:picChg>
        <pc:picChg chg="mod">
          <ac:chgData name="Lucian Revnic" userId="01a54ae7-1959-47e1-8a28-2049e2299fdd" providerId="ADAL" clId="{761C18FD-A10E-4A94-B01E-864C8DE4C204}" dt="2021-03-04T06:07:51.781" v="220" actId="1076"/>
          <ac:picMkLst>
            <pc:docMk/>
            <pc:sldMk cId="1789772351" sldId="301"/>
            <ac:picMk id="7" creationId="{79FB132A-481D-4F63-8E95-E69434641D5B}"/>
          </ac:picMkLst>
        </pc:picChg>
        <pc:picChg chg="add mod">
          <ac:chgData name="Lucian Revnic" userId="01a54ae7-1959-47e1-8a28-2049e2299fdd" providerId="ADAL" clId="{761C18FD-A10E-4A94-B01E-864C8DE4C204}" dt="2021-03-04T06:01:13.397" v="175"/>
          <ac:picMkLst>
            <pc:docMk/>
            <pc:sldMk cId="1789772351" sldId="301"/>
            <ac:picMk id="9" creationId="{4B03049A-D161-4E71-9211-E7683F7F9FF9}"/>
          </ac:picMkLst>
        </pc:picChg>
        <pc:picChg chg="add mod">
          <ac:chgData name="Lucian Revnic" userId="01a54ae7-1959-47e1-8a28-2049e2299fdd" providerId="ADAL" clId="{761C18FD-A10E-4A94-B01E-864C8DE4C204}" dt="2021-03-04T06:10:12.605" v="225" actId="1076"/>
          <ac:picMkLst>
            <pc:docMk/>
            <pc:sldMk cId="1789772351" sldId="301"/>
            <ac:picMk id="17" creationId="{997A96B7-13D2-4000-983B-B1AE59E7FD4F}"/>
          </ac:picMkLst>
        </pc:picChg>
      </pc:sldChg>
      <pc:sldChg chg="addSp delSp modSp mod modAnim">
        <pc:chgData name="Lucian Revnic" userId="01a54ae7-1959-47e1-8a28-2049e2299fdd" providerId="ADAL" clId="{761C18FD-A10E-4A94-B01E-864C8DE4C204}" dt="2021-03-04T05:52:44.916" v="20" actId="14100"/>
        <pc:sldMkLst>
          <pc:docMk/>
          <pc:sldMk cId="1265946086" sldId="1491"/>
        </pc:sldMkLst>
        <pc:spChg chg="mod">
          <ac:chgData name="Lucian Revnic" userId="01a54ae7-1959-47e1-8a28-2049e2299fdd" providerId="ADAL" clId="{761C18FD-A10E-4A94-B01E-864C8DE4C204}" dt="2021-03-04T05:51:32.757" v="7" actId="20577"/>
          <ac:spMkLst>
            <pc:docMk/>
            <pc:sldMk cId="1265946086" sldId="1491"/>
            <ac:spMk id="7" creationId="{00000000-0000-0000-0000-000000000000}"/>
          </ac:spMkLst>
        </pc:spChg>
        <pc:spChg chg="mod">
          <ac:chgData name="Lucian Revnic" userId="01a54ae7-1959-47e1-8a28-2049e2299fdd" providerId="ADAL" clId="{761C18FD-A10E-4A94-B01E-864C8DE4C204}" dt="2021-03-04T05:52:44.916" v="20" actId="14100"/>
          <ac:spMkLst>
            <pc:docMk/>
            <pc:sldMk cId="1265946086" sldId="1491"/>
            <ac:spMk id="11" creationId="{6CB6F15F-D042-459E-8CD4-5935B3D0A191}"/>
          </ac:spMkLst>
        </pc:spChg>
        <pc:spChg chg="add del mod">
          <ac:chgData name="Lucian Revnic" userId="01a54ae7-1959-47e1-8a28-2049e2299fdd" providerId="ADAL" clId="{761C18FD-A10E-4A94-B01E-864C8DE4C204}" dt="2021-03-04T05:52:03.781" v="11"/>
          <ac:spMkLst>
            <pc:docMk/>
            <pc:sldMk cId="1265946086" sldId="1491"/>
            <ac:spMk id="16" creationId="{D326A473-BF27-4196-A40F-A30BD1350ECB}"/>
          </ac:spMkLst>
        </pc:spChg>
        <pc:spChg chg="add del mod">
          <ac:chgData name="Lucian Revnic" userId="01a54ae7-1959-47e1-8a28-2049e2299fdd" providerId="ADAL" clId="{761C18FD-A10E-4A94-B01E-864C8DE4C204}" dt="2021-03-04T05:52:03.781" v="11"/>
          <ac:spMkLst>
            <pc:docMk/>
            <pc:sldMk cId="1265946086" sldId="1491"/>
            <ac:spMk id="17" creationId="{B872ABF2-82C0-496A-8A0B-8FBCB4BC7CF0}"/>
          </ac:spMkLst>
        </pc:spChg>
        <pc:spChg chg="add del mod">
          <ac:chgData name="Lucian Revnic" userId="01a54ae7-1959-47e1-8a28-2049e2299fdd" providerId="ADAL" clId="{761C18FD-A10E-4A94-B01E-864C8DE4C204}" dt="2021-03-04T05:52:03.781" v="11"/>
          <ac:spMkLst>
            <pc:docMk/>
            <pc:sldMk cId="1265946086" sldId="1491"/>
            <ac:spMk id="19" creationId="{AF1E1733-76DD-45D1-8CAF-D81F4710E6CA}"/>
          </ac:spMkLst>
        </pc:spChg>
        <pc:spChg chg="add del mod">
          <ac:chgData name="Lucian Revnic" userId="01a54ae7-1959-47e1-8a28-2049e2299fdd" providerId="ADAL" clId="{761C18FD-A10E-4A94-B01E-864C8DE4C204}" dt="2021-03-04T05:52:03.781" v="11"/>
          <ac:spMkLst>
            <pc:docMk/>
            <pc:sldMk cId="1265946086" sldId="1491"/>
            <ac:spMk id="20" creationId="{552A381D-76DF-46E5-BF28-79BEB3E5A2FE}"/>
          </ac:spMkLst>
        </pc:sp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13" creationId="{D62CF791-1922-45FC-B9CD-6651096B0A64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14" creationId="{182AE804-F841-4EC2-97D4-722B71A566C1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15" creationId="{89915EFE-D116-42B8-9917-C8646152EB4B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18" creationId="{C897CDBF-4BAD-4C94-AAF6-E599D47F4EFA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21" creationId="{8EFE0C5A-9E01-4D38-A04C-68DE76983135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22" creationId="{DFB750F4-5EB8-4B92-A2FA-3D0A9B90804B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23" creationId="{DC89E446-ECD4-411D-8B8A-D9FE36C4F114}"/>
          </ac:picMkLst>
        </pc:picChg>
      </pc:sldChg>
      <pc:sldChg chg="delSp modSp mod modAnim">
        <pc:chgData name="Lucian Revnic" userId="01a54ae7-1959-47e1-8a28-2049e2299fdd" providerId="ADAL" clId="{761C18FD-A10E-4A94-B01E-864C8DE4C204}" dt="2021-03-04T05:57:30.325" v="149" actId="20577"/>
        <pc:sldMkLst>
          <pc:docMk/>
          <pc:sldMk cId="292342961" sldId="1493"/>
        </pc:sldMkLst>
        <pc:spChg chg="mod">
          <ac:chgData name="Lucian Revnic" userId="01a54ae7-1959-47e1-8a28-2049e2299fdd" providerId="ADAL" clId="{761C18FD-A10E-4A94-B01E-864C8DE4C204}" dt="2021-03-04T05:56:54.164" v="100" actId="1076"/>
          <ac:spMkLst>
            <pc:docMk/>
            <pc:sldMk cId="292342961" sldId="1493"/>
            <ac:spMk id="27" creationId="{28A75399-4D62-4E33-8795-508F06CA8F2C}"/>
          </ac:spMkLst>
        </pc:spChg>
        <pc:spChg chg="mod">
          <ac:chgData name="Lucian Revnic" userId="01a54ae7-1959-47e1-8a28-2049e2299fdd" providerId="ADAL" clId="{761C18FD-A10E-4A94-B01E-864C8DE4C204}" dt="2021-03-04T05:57:00.083" v="101" actId="1076"/>
          <ac:spMkLst>
            <pc:docMk/>
            <pc:sldMk cId="292342961" sldId="1493"/>
            <ac:spMk id="28" creationId="{BA17CD19-7FEE-4FB4-80A7-0FE9E516BBA0}"/>
          </ac:spMkLst>
        </pc:spChg>
        <pc:spChg chg="mod">
          <ac:chgData name="Lucian Revnic" userId="01a54ae7-1959-47e1-8a28-2049e2299fdd" providerId="ADAL" clId="{761C18FD-A10E-4A94-B01E-864C8DE4C204}" dt="2021-03-04T05:57:30.325" v="149" actId="20577"/>
          <ac:spMkLst>
            <pc:docMk/>
            <pc:sldMk cId="292342961" sldId="1493"/>
            <ac:spMk id="29" creationId="{8FB3C489-8C07-4A1E-9E1D-3795A9DF094A}"/>
          </ac:spMkLst>
        </pc:spChg>
        <pc:picChg chg="del">
          <ac:chgData name="Lucian Revnic" userId="01a54ae7-1959-47e1-8a28-2049e2299fdd" providerId="ADAL" clId="{761C18FD-A10E-4A94-B01E-864C8DE4C204}" dt="2021-03-04T05:56:47.293" v="99" actId="478"/>
          <ac:picMkLst>
            <pc:docMk/>
            <pc:sldMk cId="292342961" sldId="1493"/>
            <ac:picMk id="2050" creationId="{E5E59CAE-7D18-4073-BE03-63F626D1B4AC}"/>
          </ac:picMkLst>
        </pc:picChg>
      </pc:sldChg>
      <pc:sldChg chg="new del">
        <pc:chgData name="Lucian Revnic" userId="01a54ae7-1959-47e1-8a28-2049e2299fdd" providerId="ADAL" clId="{761C18FD-A10E-4A94-B01E-864C8DE4C204}" dt="2021-03-04T05:52:09.797" v="13" actId="47"/>
        <pc:sldMkLst>
          <pc:docMk/>
          <pc:sldMk cId="2425700910" sldId="1494"/>
        </pc:sldMkLst>
      </pc:sldChg>
      <pc:sldChg chg="addSp delSp modSp add mod modAnim">
        <pc:chgData name="Lucian Revnic" userId="01a54ae7-1959-47e1-8a28-2049e2299fdd" providerId="ADAL" clId="{761C18FD-A10E-4A94-B01E-864C8DE4C204}" dt="2021-03-04T05:58:48.099" v="155" actId="1076"/>
        <pc:sldMkLst>
          <pc:docMk/>
          <pc:sldMk cId="2625786189" sldId="1495"/>
        </pc:sldMkLst>
        <pc:spChg chg="del">
          <ac:chgData name="Lucian Revnic" userId="01a54ae7-1959-47e1-8a28-2049e2299fdd" providerId="ADAL" clId="{761C18FD-A10E-4A94-B01E-864C8DE4C204}" dt="2021-03-04T05:52:26.173" v="14" actId="478"/>
          <ac:spMkLst>
            <pc:docMk/>
            <pc:sldMk cId="2625786189" sldId="1495"/>
            <ac:spMk id="7" creationId="{00000000-0000-0000-0000-000000000000}"/>
          </ac:spMkLst>
        </pc:spChg>
        <pc:spChg chg="del">
          <ac:chgData name="Lucian Revnic" userId="01a54ae7-1959-47e1-8a28-2049e2299fdd" providerId="ADAL" clId="{761C18FD-A10E-4A94-B01E-864C8DE4C204}" dt="2021-03-04T05:52:26.173" v="14" actId="478"/>
          <ac:spMkLst>
            <pc:docMk/>
            <pc:sldMk cId="2625786189" sldId="1495"/>
            <ac:spMk id="8" creationId="{00000000-0000-0000-0000-000000000000}"/>
          </ac:spMkLst>
        </pc:spChg>
        <pc:spChg chg="del">
          <ac:chgData name="Lucian Revnic" userId="01a54ae7-1959-47e1-8a28-2049e2299fdd" providerId="ADAL" clId="{761C18FD-A10E-4A94-B01E-864C8DE4C204}" dt="2021-03-04T05:52:26.173" v="14" actId="478"/>
          <ac:spMkLst>
            <pc:docMk/>
            <pc:sldMk cId="2625786189" sldId="1495"/>
            <ac:spMk id="9" creationId="{B67751A2-078D-4981-844B-D2B4EF623F03}"/>
          </ac:spMkLst>
        </pc:spChg>
        <pc:spChg chg="del">
          <ac:chgData name="Lucian Revnic" userId="01a54ae7-1959-47e1-8a28-2049e2299fdd" providerId="ADAL" clId="{761C18FD-A10E-4A94-B01E-864C8DE4C204}" dt="2021-03-04T05:52:26.173" v="14" actId="478"/>
          <ac:spMkLst>
            <pc:docMk/>
            <pc:sldMk cId="2625786189" sldId="1495"/>
            <ac:spMk id="11" creationId="{6CB6F15F-D042-459E-8CD4-5935B3D0A191}"/>
          </ac:spMkLst>
        </pc:spChg>
        <pc:spChg chg="add mod">
          <ac:chgData name="Lucian Revnic" userId="01a54ae7-1959-47e1-8a28-2049e2299fdd" providerId="ADAL" clId="{761C18FD-A10E-4A94-B01E-864C8DE4C204}" dt="2021-03-04T05:53:47.063" v="42" actId="1076"/>
          <ac:spMkLst>
            <pc:docMk/>
            <pc:sldMk cId="2625786189" sldId="1495"/>
            <ac:spMk id="13" creationId="{F6AB78D7-308D-49F8-AE18-CDC2BEFC5063}"/>
          </ac:spMkLst>
        </pc:spChg>
        <pc:spChg chg="add mod">
          <ac:chgData name="Lucian Revnic" userId="01a54ae7-1959-47e1-8a28-2049e2299fdd" providerId="ADAL" clId="{761C18FD-A10E-4A94-B01E-864C8DE4C204}" dt="2021-03-04T05:53:59.941" v="46" actId="1076"/>
          <ac:spMkLst>
            <pc:docMk/>
            <pc:sldMk cId="2625786189" sldId="1495"/>
            <ac:spMk id="15" creationId="{344CE49E-B7D3-429A-9522-7694FDFF1829}"/>
          </ac:spMkLst>
        </pc:spChg>
        <pc:picChg chg="del">
          <ac:chgData name="Lucian Revnic" userId="01a54ae7-1959-47e1-8a28-2049e2299fdd" providerId="ADAL" clId="{761C18FD-A10E-4A94-B01E-864C8DE4C204}" dt="2021-03-04T05:52:26.173" v="14" actId="478"/>
          <ac:picMkLst>
            <pc:docMk/>
            <pc:sldMk cId="2625786189" sldId="1495"/>
            <ac:picMk id="2" creationId="{DC97BC70-68ED-40FD-8C5B-5AC729E699F4}"/>
          </ac:picMkLst>
        </pc:picChg>
        <pc:picChg chg="del">
          <ac:chgData name="Lucian Revnic" userId="01a54ae7-1959-47e1-8a28-2049e2299fdd" providerId="ADAL" clId="{761C18FD-A10E-4A94-B01E-864C8DE4C204}" dt="2021-03-04T05:52:27.770" v="15" actId="478"/>
          <ac:picMkLst>
            <pc:docMk/>
            <pc:sldMk cId="2625786189" sldId="1495"/>
            <ac:picMk id="10" creationId="{4A989C83-929B-44A6-872B-A376C8F4D53E}"/>
          </ac:picMkLst>
        </pc:picChg>
        <pc:picChg chg="del">
          <ac:chgData name="Lucian Revnic" userId="01a54ae7-1959-47e1-8a28-2049e2299fdd" providerId="ADAL" clId="{761C18FD-A10E-4A94-B01E-864C8DE4C204}" dt="2021-03-04T05:52:26.173" v="14" actId="478"/>
          <ac:picMkLst>
            <pc:docMk/>
            <pc:sldMk cId="2625786189" sldId="1495"/>
            <ac:picMk id="12" creationId="{2639E050-492D-4E03-B5F3-3214E6177A0D}"/>
          </ac:picMkLst>
        </pc:picChg>
        <pc:picChg chg="add mod">
          <ac:chgData name="Lucian Revnic" userId="01a54ae7-1959-47e1-8a28-2049e2299fdd" providerId="ADAL" clId="{761C18FD-A10E-4A94-B01E-864C8DE4C204}" dt="2021-03-04T05:53:55.749" v="45" actId="14100"/>
          <ac:picMkLst>
            <pc:docMk/>
            <pc:sldMk cId="2625786189" sldId="1495"/>
            <ac:picMk id="14" creationId="{05551F2C-9AC8-4E23-AC20-25ED7B0A3E32}"/>
          </ac:picMkLst>
        </pc:picChg>
        <pc:picChg chg="add mod">
          <ac:chgData name="Lucian Revnic" userId="01a54ae7-1959-47e1-8a28-2049e2299fdd" providerId="ADAL" clId="{761C18FD-A10E-4A94-B01E-864C8DE4C204}" dt="2021-03-04T05:58:48.099" v="155" actId="1076"/>
          <ac:picMkLst>
            <pc:docMk/>
            <pc:sldMk cId="2625786189" sldId="1495"/>
            <ac:picMk id="16" creationId="{A62903CC-DB46-47EF-AED8-E400FF55C2A8}"/>
          </ac:picMkLst>
        </pc:picChg>
        <pc:picChg chg="del">
          <ac:chgData name="Lucian Revnic" userId="01a54ae7-1959-47e1-8a28-2049e2299fdd" providerId="ADAL" clId="{761C18FD-A10E-4A94-B01E-864C8DE4C204}" dt="2021-03-04T05:52:30.070" v="16" actId="478"/>
          <ac:picMkLst>
            <pc:docMk/>
            <pc:sldMk cId="2625786189" sldId="1495"/>
            <ac:picMk id="1026" creationId="{00000000-0000-0000-0000-000000000000}"/>
          </ac:picMkLst>
        </pc:picChg>
        <pc:picChg chg="del">
          <ac:chgData name="Lucian Revnic" userId="01a54ae7-1959-47e1-8a28-2049e2299fdd" providerId="ADAL" clId="{761C18FD-A10E-4A94-B01E-864C8DE4C204}" dt="2021-03-04T05:52:26.173" v="14" actId="478"/>
          <ac:picMkLst>
            <pc:docMk/>
            <pc:sldMk cId="2625786189" sldId="1495"/>
            <ac:picMk id="1028" creationId="{09D5E679-6D8F-427A-80CB-EC157D603073}"/>
          </ac:picMkLst>
        </pc:picChg>
        <pc:picChg chg="del">
          <ac:chgData name="Lucian Revnic" userId="01a54ae7-1959-47e1-8a28-2049e2299fdd" providerId="ADAL" clId="{761C18FD-A10E-4A94-B01E-864C8DE4C204}" dt="2021-03-04T05:52:26.173" v="14" actId="478"/>
          <ac:picMkLst>
            <pc:docMk/>
            <pc:sldMk cId="2625786189" sldId="1495"/>
            <ac:picMk id="1030" creationId="{B24E683E-5115-4F8B-8D7D-B5F7DDCC0B59}"/>
          </ac:picMkLst>
        </pc:picChg>
      </pc:sldChg>
      <pc:sldChg chg="addSp delSp modSp add mod delAnim modAnim">
        <pc:chgData name="Lucian Revnic" userId="01a54ae7-1959-47e1-8a28-2049e2299fdd" providerId="ADAL" clId="{761C18FD-A10E-4A94-B01E-864C8DE4C204}" dt="2021-03-04T05:56:05.768" v="67" actId="1076"/>
        <pc:sldMkLst>
          <pc:docMk/>
          <pc:sldMk cId="1119861230" sldId="1496"/>
        </pc:sldMkLst>
        <pc:spChg chg="del">
          <ac:chgData name="Lucian Revnic" userId="01a54ae7-1959-47e1-8a28-2049e2299fdd" providerId="ADAL" clId="{761C18FD-A10E-4A94-B01E-864C8DE4C204}" dt="2021-03-04T05:54:24.889" v="49" actId="478"/>
          <ac:spMkLst>
            <pc:docMk/>
            <pc:sldMk cId="1119861230" sldId="1496"/>
            <ac:spMk id="7" creationId="{00000000-0000-0000-0000-000000000000}"/>
          </ac:spMkLst>
        </pc:spChg>
        <pc:spChg chg="del mod">
          <ac:chgData name="Lucian Revnic" userId="01a54ae7-1959-47e1-8a28-2049e2299fdd" providerId="ADAL" clId="{761C18FD-A10E-4A94-B01E-864C8DE4C204}" dt="2021-03-04T05:54:28.467" v="52" actId="478"/>
          <ac:spMkLst>
            <pc:docMk/>
            <pc:sldMk cId="1119861230" sldId="1496"/>
            <ac:spMk id="8" creationId="{00000000-0000-0000-0000-000000000000}"/>
          </ac:spMkLst>
        </pc:spChg>
        <pc:spChg chg="del">
          <ac:chgData name="Lucian Revnic" userId="01a54ae7-1959-47e1-8a28-2049e2299fdd" providerId="ADAL" clId="{761C18FD-A10E-4A94-B01E-864C8DE4C204}" dt="2021-03-04T05:55:54.424" v="63" actId="478"/>
          <ac:spMkLst>
            <pc:docMk/>
            <pc:sldMk cId="1119861230" sldId="1496"/>
            <ac:spMk id="9" creationId="{B67751A2-078D-4981-844B-D2B4EF623F03}"/>
          </ac:spMkLst>
        </pc:spChg>
        <pc:spChg chg="del">
          <ac:chgData name="Lucian Revnic" userId="01a54ae7-1959-47e1-8a28-2049e2299fdd" providerId="ADAL" clId="{761C18FD-A10E-4A94-B01E-864C8DE4C204}" dt="2021-03-04T05:54:24.889" v="49" actId="478"/>
          <ac:spMkLst>
            <pc:docMk/>
            <pc:sldMk cId="1119861230" sldId="1496"/>
            <ac:spMk id="11" creationId="{6CB6F15F-D042-459E-8CD4-5935B3D0A191}"/>
          </ac:spMkLst>
        </pc:spChg>
        <pc:picChg chg="del">
          <ac:chgData name="Lucian Revnic" userId="01a54ae7-1959-47e1-8a28-2049e2299fdd" providerId="ADAL" clId="{761C18FD-A10E-4A94-B01E-864C8DE4C204}" dt="2021-03-04T05:54:24.889" v="49" actId="478"/>
          <ac:picMkLst>
            <pc:docMk/>
            <pc:sldMk cId="1119861230" sldId="1496"/>
            <ac:picMk id="2" creationId="{DC97BC70-68ED-40FD-8C5B-5AC729E699F4}"/>
          </ac:picMkLst>
        </pc:picChg>
        <pc:picChg chg="add mod">
          <ac:chgData name="Lucian Revnic" userId="01a54ae7-1959-47e1-8a28-2049e2299fdd" providerId="ADAL" clId="{761C18FD-A10E-4A94-B01E-864C8DE4C204}" dt="2021-03-04T05:56:05.768" v="67" actId="1076"/>
          <ac:picMkLst>
            <pc:docMk/>
            <pc:sldMk cId="1119861230" sldId="1496"/>
            <ac:picMk id="4" creationId="{B22B5BEE-C6CE-470B-B9B8-657E0C579734}"/>
          </ac:picMkLst>
        </pc:picChg>
        <pc:picChg chg="del">
          <ac:chgData name="Lucian Revnic" userId="01a54ae7-1959-47e1-8a28-2049e2299fdd" providerId="ADAL" clId="{761C18FD-A10E-4A94-B01E-864C8DE4C204}" dt="2021-03-04T05:54:26.549" v="50" actId="478"/>
          <ac:picMkLst>
            <pc:docMk/>
            <pc:sldMk cId="1119861230" sldId="1496"/>
            <ac:picMk id="10" creationId="{4A989C83-929B-44A6-872B-A376C8F4D53E}"/>
          </ac:picMkLst>
        </pc:picChg>
        <pc:picChg chg="del">
          <ac:chgData name="Lucian Revnic" userId="01a54ae7-1959-47e1-8a28-2049e2299fdd" providerId="ADAL" clId="{761C18FD-A10E-4A94-B01E-864C8DE4C204}" dt="2021-03-04T05:54:24.889" v="49" actId="478"/>
          <ac:picMkLst>
            <pc:docMk/>
            <pc:sldMk cId="1119861230" sldId="1496"/>
            <ac:picMk id="12" creationId="{2639E050-492D-4E03-B5F3-3214E6177A0D}"/>
          </ac:picMkLst>
        </pc:picChg>
        <pc:picChg chg="del">
          <ac:chgData name="Lucian Revnic" userId="01a54ae7-1959-47e1-8a28-2049e2299fdd" providerId="ADAL" clId="{761C18FD-A10E-4A94-B01E-864C8DE4C204}" dt="2021-03-04T05:54:28.899" v="53" actId="478"/>
          <ac:picMkLst>
            <pc:docMk/>
            <pc:sldMk cId="1119861230" sldId="1496"/>
            <ac:picMk id="1026" creationId="{00000000-0000-0000-0000-000000000000}"/>
          </ac:picMkLst>
        </pc:picChg>
        <pc:picChg chg="del">
          <ac:chgData name="Lucian Revnic" userId="01a54ae7-1959-47e1-8a28-2049e2299fdd" providerId="ADAL" clId="{761C18FD-A10E-4A94-B01E-864C8DE4C204}" dt="2021-03-04T05:54:24.889" v="49" actId="478"/>
          <ac:picMkLst>
            <pc:docMk/>
            <pc:sldMk cId="1119861230" sldId="1496"/>
            <ac:picMk id="1028" creationId="{09D5E679-6D8F-427A-80CB-EC157D603073}"/>
          </ac:picMkLst>
        </pc:picChg>
        <pc:picChg chg="del">
          <ac:chgData name="Lucian Revnic" userId="01a54ae7-1959-47e1-8a28-2049e2299fdd" providerId="ADAL" clId="{761C18FD-A10E-4A94-B01E-864C8DE4C204}" dt="2021-03-04T05:54:24.889" v="49" actId="478"/>
          <ac:picMkLst>
            <pc:docMk/>
            <pc:sldMk cId="1119861230" sldId="1496"/>
            <ac:picMk id="1030" creationId="{B24E683E-5115-4F8B-8D7D-B5F7DDCC0B59}"/>
          </ac:picMkLst>
        </pc:picChg>
      </pc:sldChg>
      <pc:sldChg chg="addSp delSp modSp add mod">
        <pc:chgData name="Lucian Revnic" userId="01a54ae7-1959-47e1-8a28-2049e2299fdd" providerId="ADAL" clId="{761C18FD-A10E-4A94-B01E-864C8DE4C204}" dt="2021-03-04T05:58:55.781" v="157" actId="1076"/>
        <pc:sldMkLst>
          <pc:docMk/>
          <pc:sldMk cId="2551199547" sldId="1497"/>
        </pc:sldMkLst>
        <pc:spChg chg="mod">
          <ac:chgData name="Lucian Revnic" userId="01a54ae7-1959-47e1-8a28-2049e2299fdd" providerId="ADAL" clId="{761C18FD-A10E-4A94-B01E-864C8DE4C204}" dt="2021-03-04T05:56:34.280" v="98" actId="14100"/>
          <ac:spMkLst>
            <pc:docMk/>
            <pc:sldMk cId="2551199547" sldId="1497"/>
            <ac:spMk id="13" creationId="{F6AB78D7-308D-49F8-AE18-CDC2BEFC5063}"/>
          </ac:spMkLst>
        </pc:spChg>
        <pc:picChg chg="del">
          <ac:chgData name="Lucian Revnic" userId="01a54ae7-1959-47e1-8a28-2049e2299fdd" providerId="ADAL" clId="{761C18FD-A10E-4A94-B01E-864C8DE4C204}" dt="2021-03-04T05:56:27.525" v="97" actId="478"/>
          <ac:picMkLst>
            <pc:docMk/>
            <pc:sldMk cId="2551199547" sldId="1497"/>
            <ac:picMk id="16" creationId="{A62903CC-DB46-47EF-AED8-E400FF55C2A8}"/>
          </ac:picMkLst>
        </pc:picChg>
        <pc:picChg chg="add mod">
          <ac:chgData name="Lucian Revnic" userId="01a54ae7-1959-47e1-8a28-2049e2299fdd" providerId="ADAL" clId="{761C18FD-A10E-4A94-B01E-864C8DE4C204}" dt="2021-03-04T05:58:55.781" v="157" actId="1076"/>
          <ac:picMkLst>
            <pc:docMk/>
            <pc:sldMk cId="2551199547" sldId="1497"/>
            <ac:picMk id="1026" creationId="{B576EEC2-530D-46E5-88EE-BD89469A66C8}"/>
          </ac:picMkLst>
        </pc:picChg>
      </pc:sldChg>
      <pc:sldChg chg="addSp delSp modSp add mod">
        <pc:chgData name="Lucian Revnic" userId="01a54ae7-1959-47e1-8a28-2049e2299fdd" providerId="ADAL" clId="{761C18FD-A10E-4A94-B01E-864C8DE4C204}" dt="2021-03-04T06:16:58.127" v="350" actId="20577"/>
        <pc:sldMkLst>
          <pc:docMk/>
          <pc:sldMk cId="3310613743" sldId="1498"/>
        </pc:sldMkLst>
        <pc:spChg chg="mod">
          <ac:chgData name="Lucian Revnic" userId="01a54ae7-1959-47e1-8a28-2049e2299fdd" providerId="ADAL" clId="{761C18FD-A10E-4A94-B01E-864C8DE4C204}" dt="2021-03-04T06:14:27.543" v="255" actId="20577"/>
          <ac:spMkLst>
            <pc:docMk/>
            <pc:sldMk cId="3310613743" sldId="1498"/>
            <ac:spMk id="5" creationId="{00000000-0000-0000-0000-000000000000}"/>
          </ac:spMkLst>
        </pc:spChg>
        <pc:spChg chg="del">
          <ac:chgData name="Lucian Revnic" userId="01a54ae7-1959-47e1-8a28-2049e2299fdd" providerId="ADAL" clId="{761C18FD-A10E-4A94-B01E-864C8DE4C204}" dt="2021-03-04T06:10:27.274" v="228" actId="478"/>
          <ac:spMkLst>
            <pc:docMk/>
            <pc:sldMk cId="3310613743" sldId="1498"/>
            <ac:spMk id="10" creationId="{DAFB6259-DF97-4EF1-B305-F667ED667DBD}"/>
          </ac:spMkLst>
        </pc:spChg>
        <pc:spChg chg="del">
          <ac:chgData name="Lucian Revnic" userId="01a54ae7-1959-47e1-8a28-2049e2299fdd" providerId="ADAL" clId="{761C18FD-A10E-4A94-B01E-864C8DE4C204}" dt="2021-03-04T06:10:27.274" v="228" actId="478"/>
          <ac:spMkLst>
            <pc:docMk/>
            <pc:sldMk cId="3310613743" sldId="1498"/>
            <ac:spMk id="11" creationId="{6EC06429-276D-47BE-B343-8529385D239C}"/>
          </ac:spMkLst>
        </pc:spChg>
        <pc:spChg chg="del">
          <ac:chgData name="Lucian Revnic" userId="01a54ae7-1959-47e1-8a28-2049e2299fdd" providerId="ADAL" clId="{761C18FD-A10E-4A94-B01E-864C8DE4C204}" dt="2021-03-04T06:10:27.274" v="228" actId="478"/>
          <ac:spMkLst>
            <pc:docMk/>
            <pc:sldMk cId="3310613743" sldId="1498"/>
            <ac:spMk id="13" creationId="{692A32FC-B6AC-40B7-8449-BB0B4E54E46C}"/>
          </ac:spMkLst>
        </pc:spChg>
        <pc:spChg chg="del">
          <ac:chgData name="Lucian Revnic" userId="01a54ae7-1959-47e1-8a28-2049e2299fdd" providerId="ADAL" clId="{761C18FD-A10E-4A94-B01E-864C8DE4C204}" dt="2021-03-04T06:10:29.191" v="229" actId="478"/>
          <ac:spMkLst>
            <pc:docMk/>
            <pc:sldMk cId="3310613743" sldId="1498"/>
            <ac:spMk id="14" creationId="{A25D0C71-A5A1-4FEE-AB0F-EE50C8575242}"/>
          </ac:spMkLst>
        </pc:spChg>
        <pc:spChg chg="mod">
          <ac:chgData name="Lucian Revnic" userId="01a54ae7-1959-47e1-8a28-2049e2299fdd" providerId="ADAL" clId="{761C18FD-A10E-4A94-B01E-864C8DE4C204}" dt="2021-03-04T06:15:56.940" v="265" actId="1076"/>
          <ac:spMkLst>
            <pc:docMk/>
            <pc:sldMk cId="3310613743" sldId="1498"/>
            <ac:spMk id="15" creationId="{A33FD050-ABA9-4A6D-8947-1E2218E3084E}"/>
          </ac:spMkLst>
        </pc:spChg>
        <pc:spChg chg="add mod">
          <ac:chgData name="Lucian Revnic" userId="01a54ae7-1959-47e1-8a28-2049e2299fdd" providerId="ADAL" clId="{761C18FD-A10E-4A94-B01E-864C8DE4C204}" dt="2021-03-04T06:16:58.127" v="350" actId="20577"/>
          <ac:spMkLst>
            <pc:docMk/>
            <pc:sldMk cId="3310613743" sldId="1498"/>
            <ac:spMk id="16" creationId="{26654F42-98A9-4326-BB66-2CB89FA642E9}"/>
          </ac:spMkLst>
        </pc:spChg>
        <pc:spChg chg="add mod">
          <ac:chgData name="Lucian Revnic" userId="01a54ae7-1959-47e1-8a28-2049e2299fdd" providerId="ADAL" clId="{761C18FD-A10E-4A94-B01E-864C8DE4C204}" dt="2021-03-04T06:16:43.986" v="308" actId="1076"/>
          <ac:spMkLst>
            <pc:docMk/>
            <pc:sldMk cId="3310613743" sldId="1498"/>
            <ac:spMk id="18" creationId="{3C4046E3-ED51-4D4F-B438-FEB3472202B6}"/>
          </ac:spMkLst>
        </pc:spChg>
        <pc:picChg chg="del">
          <ac:chgData name="Lucian Revnic" userId="01a54ae7-1959-47e1-8a28-2049e2299fdd" providerId="ADAL" clId="{761C18FD-A10E-4A94-B01E-864C8DE4C204}" dt="2021-03-04T06:10:29.754" v="230" actId="478"/>
          <ac:picMkLst>
            <pc:docMk/>
            <pc:sldMk cId="3310613743" sldId="1498"/>
            <ac:picMk id="3" creationId="{199D20F4-99A4-4050-85CC-601BA8CF50DB}"/>
          </ac:picMkLst>
        </pc:picChg>
        <pc:picChg chg="add del">
          <ac:chgData name="Lucian Revnic" userId="01a54ae7-1959-47e1-8a28-2049e2299fdd" providerId="ADAL" clId="{761C18FD-A10E-4A94-B01E-864C8DE4C204}" dt="2021-03-04T06:12:32.413" v="242" actId="478"/>
          <ac:picMkLst>
            <pc:docMk/>
            <pc:sldMk cId="3310613743" sldId="1498"/>
            <ac:picMk id="4" creationId="{5AB04A20-5589-4D1C-B2EE-BD7EE1233974}"/>
          </ac:picMkLst>
        </pc:picChg>
        <pc:picChg chg="del">
          <ac:chgData name="Lucian Revnic" userId="01a54ae7-1959-47e1-8a28-2049e2299fdd" providerId="ADAL" clId="{761C18FD-A10E-4A94-B01E-864C8DE4C204}" dt="2021-03-04T06:10:27.274" v="228" actId="478"/>
          <ac:picMkLst>
            <pc:docMk/>
            <pc:sldMk cId="3310613743" sldId="1498"/>
            <ac:picMk id="7" creationId="{79FB132A-481D-4F63-8E95-E69434641D5B}"/>
          </ac:picMkLst>
        </pc:picChg>
        <pc:picChg chg="mod">
          <ac:chgData name="Lucian Revnic" userId="01a54ae7-1959-47e1-8a28-2049e2299fdd" providerId="ADAL" clId="{761C18FD-A10E-4A94-B01E-864C8DE4C204}" dt="2021-03-04T06:15:52.858" v="264" actId="1076"/>
          <ac:picMkLst>
            <pc:docMk/>
            <pc:sldMk cId="3310613743" sldId="1498"/>
            <ac:picMk id="17" creationId="{997A96B7-13D2-4000-983B-B1AE59E7FD4F}"/>
          </ac:picMkLst>
        </pc:picChg>
        <pc:picChg chg="add mod">
          <ac:chgData name="Lucian Revnic" userId="01a54ae7-1959-47e1-8a28-2049e2299fdd" providerId="ADAL" clId="{761C18FD-A10E-4A94-B01E-864C8DE4C204}" dt="2021-03-04T06:16:39.479" v="307" actId="1076"/>
          <ac:picMkLst>
            <pc:docMk/>
            <pc:sldMk cId="3310613743" sldId="1498"/>
            <ac:picMk id="2050" creationId="{A762D364-42A1-463B-8067-5B332E93F5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2231" cy="717652"/>
          </a:xfrm>
          <a:prstGeom prst="rect">
            <a:avLst/>
          </a:prstGeom>
        </p:spPr>
        <p:txBody>
          <a:bodyPr vert="horz" lIns="139532" tIns="69766" rIns="139532" bIns="69766" rtlCol="0"/>
          <a:lstStyle>
            <a:lvl1pPr algn="l">
              <a:defRPr sz="1800">
                <a:latin typeface="Amazon Ember" panose="020B060302020402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9" y="0"/>
            <a:ext cx="4302231" cy="717652"/>
          </a:xfrm>
          <a:prstGeom prst="rect">
            <a:avLst/>
          </a:prstGeom>
        </p:spPr>
        <p:txBody>
          <a:bodyPr vert="horz" lIns="139532" tIns="69766" rIns="139532" bIns="69766" rtlCol="0"/>
          <a:lstStyle>
            <a:lvl1pPr algn="r">
              <a:defRPr sz="1800">
                <a:latin typeface="Amazon Ember" panose="020B0603020204020204"/>
              </a:defRPr>
            </a:lvl1pPr>
          </a:lstStyle>
          <a:p>
            <a:fld id="{8219E076-760B-472F-A9A3-1DC7884D11A7}" type="datetimeFigureOut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787525"/>
            <a:ext cx="8582025" cy="4827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9532" tIns="69766" rIns="139532" bIns="6976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5" y="6883498"/>
            <a:ext cx="7942579" cy="5631955"/>
          </a:xfrm>
          <a:prstGeom prst="rect">
            <a:avLst/>
          </a:prstGeom>
        </p:spPr>
        <p:txBody>
          <a:bodyPr vert="horz" lIns="139532" tIns="69766" rIns="139532" bIns="6976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3585728"/>
            <a:ext cx="4302231" cy="717651"/>
          </a:xfrm>
          <a:prstGeom prst="rect">
            <a:avLst/>
          </a:prstGeom>
        </p:spPr>
        <p:txBody>
          <a:bodyPr vert="horz" lIns="139532" tIns="69766" rIns="139532" bIns="69766" rtlCol="0" anchor="b"/>
          <a:lstStyle>
            <a:lvl1pPr algn="l">
              <a:defRPr sz="1800">
                <a:latin typeface="Amazon Ember" panose="020B060302020402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9" y="13585728"/>
            <a:ext cx="4302231" cy="717651"/>
          </a:xfrm>
          <a:prstGeom prst="rect">
            <a:avLst/>
          </a:prstGeom>
        </p:spPr>
        <p:txBody>
          <a:bodyPr vert="horz" lIns="139532" tIns="69766" rIns="139532" bIns="69766" rtlCol="0" anchor="b"/>
          <a:lstStyle>
            <a:lvl1pPr algn="r">
              <a:defRPr sz="1800">
                <a:latin typeface="Amazon Ember" panose="020B0603020204020204"/>
              </a:defRPr>
            </a:lvl1pPr>
          </a:lstStyle>
          <a:p>
            <a:fld id="{A6141874-FA63-45D1-9DC3-7DEB490780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84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5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8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30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5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3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3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3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72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76935" y="2908921"/>
            <a:ext cx="8784963" cy="37744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0999" tIns="200800" rIns="250999" bIns="20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798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9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6275" y="4167188"/>
            <a:ext cx="5556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68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5897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5" y="5428457"/>
            <a:ext cx="12201523" cy="194310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5" y="1716535"/>
            <a:ext cx="12205897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280117"/>
            <a:r>
              <a:rPr lang="en-US" altLang="x-none" sz="105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66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2411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7" y="5428457"/>
            <a:ext cx="6111874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489700" y="5428457"/>
            <a:ext cx="6089647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088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7" y="2718347"/>
            <a:ext cx="12202413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5733692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11089558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06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8074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069653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/>
            </a:lvl1pPr>
            <a:lvl2pPr marL="870694" indent="-400061">
              <a:buFont typeface="Arial" panose="020B0604020202020204" pitchFamily="34" charset="0"/>
              <a:buChar char="•"/>
              <a:defRPr/>
            </a:lvl2pPr>
            <a:lvl3pPr marL="1184449" indent="-400061">
              <a:buFont typeface="Arial" panose="020B0604020202020204" pitchFamily="34" charset="0"/>
              <a:buChar char="•"/>
              <a:defRPr/>
            </a:lvl3pPr>
            <a:lvl4pPr marL="1498204" indent="-400061">
              <a:buFont typeface="Arial" panose="020B0604020202020204" pitchFamily="34" charset="0"/>
              <a:buChar char="•"/>
              <a:defRPr/>
            </a:lvl4pPr>
            <a:lvl5pPr marL="1811959" indent="-400061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7362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2780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2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3159840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3159840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21720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6936" y="1664847"/>
            <a:ext cx="16354044" cy="666874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54044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28374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6297084" y="8677012"/>
            <a:ext cx="2792637" cy="394443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7304022" cy="1888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6938" y="2838331"/>
            <a:ext cx="7304023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34400" y="0"/>
            <a:ext cx="8534400" cy="9601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0960842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068800" cy="96012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76936" y="405315"/>
            <a:ext cx="16318176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0063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7103110" y="3369310"/>
            <a:ext cx="2862580" cy="286258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7068800" cy="9601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93072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7000" spc="-13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455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639997" y="8640487"/>
            <a:ext cx="10205804" cy="304625"/>
            <a:chOff x="548569" y="7406123"/>
            <a:chExt cx="8747832" cy="26110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1280117"/>
              <a:r>
                <a:rPr lang="en-US" altLang="x-none" sz="1050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4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7068801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84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160631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42252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0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4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77825" y="2596992"/>
            <a:ext cx="15062537" cy="3141192"/>
          </a:xfrm>
        </p:spPr>
        <p:txBody>
          <a:bodyPr lIns="182880"/>
          <a:lstStyle>
            <a:lvl1pPr marL="200031" indent="-200031" algn="l">
              <a:defRPr sz="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272020" y="6364129"/>
            <a:ext cx="8168799" cy="747962"/>
          </a:xfrm>
        </p:spPr>
        <p:txBody>
          <a:bodyPr lIns="182880"/>
          <a:lstStyle>
            <a:lvl1pPr marL="266708" indent="0" algn="r">
              <a:buNone/>
              <a:defRPr sz="3267" b="1">
                <a:solidFill>
                  <a:schemeClr val="tx1"/>
                </a:solidFill>
                <a:latin typeface="+mn-lt"/>
              </a:defRPr>
            </a:lvl1pPr>
            <a:lvl2pPr marL="47063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784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109814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41189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480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2740384" y="7178936"/>
            <a:ext cx="4328415" cy="2422264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4941057"/>
            <a:ext cx="7152179" cy="1943100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3267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76934" y="2577890"/>
            <a:ext cx="13971525" cy="2222711"/>
          </a:xfrm>
          <a:prstGeom prst="rect">
            <a:avLst/>
          </a:prstGeom>
          <a:noFill/>
        </p:spPr>
        <p:txBody>
          <a:bodyPr vert="horz" wrap="square" lIns="213360" tIns="106680" rIns="170688" bIns="10668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sz="13417">
                <a:solidFill>
                  <a:srgbClr val="FFFFFF"/>
                </a:solidFill>
              </a:rPr>
              <a:t>Thank you!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51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98"/>
            <a:ext cx="17068800" cy="9593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3283848" y="4582763"/>
            <a:ext cx="10501107" cy="2089803"/>
          </a:xfrm>
          <a:prstGeom prst="rect">
            <a:avLst/>
          </a:prstGeom>
          <a:noFill/>
        </p:spPr>
        <p:txBody>
          <a:bodyPr wrap="square" lIns="213360" tIns="170688" rIns="213360" bIns="170688" rtlCol="0">
            <a:spAutoFit/>
          </a:bodyPr>
          <a:lstStyle/>
          <a:p>
            <a:pPr algn="ctr" defTabSz="1280117">
              <a:lnSpc>
                <a:spcPct val="90000"/>
              </a:lnSpc>
              <a:spcAft>
                <a:spcPts val="2100"/>
              </a:spcAft>
            </a:pPr>
            <a:r>
              <a:rPr lang="en-US" sz="63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mazon Ember Ligh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7432040" y="1686812"/>
            <a:ext cx="2204720" cy="2204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426720" rIns="213360" bIns="170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417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639997" y="8640487"/>
            <a:ext cx="10205804" cy="304625"/>
            <a:chOff x="548569" y="7406123"/>
            <a:chExt cx="8747832" cy="26110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1280117"/>
              <a:r>
                <a:rPr lang="en-US" altLang="x-none" sz="1050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5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4047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CED5-BA9A-9541-BAF6-F6AA6526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511177"/>
            <a:ext cx="14721840" cy="18557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4CEB-44C2-2641-99E2-5A6C13F7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0C6D-DE76-0F4A-8521-8A32E2CA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/>
          <a:lstStyle/>
          <a:p>
            <a:pPr defTabSz="1280117"/>
            <a:fld id="{3F18A90C-C7C4-9042-B236-BC07CF9D44AA}" type="datetime1">
              <a:rPr lang="en-US" sz="2471" smtClean="0">
                <a:solidFill>
                  <a:srgbClr val="FFFFFF"/>
                </a:solidFill>
              </a:rPr>
              <a:pPr defTabSz="1280117"/>
              <a:t>3/4/2021</a:t>
            </a:fld>
            <a:endParaRPr lang="en-US" sz="2471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0D1C-E923-1347-AA52-41B2B35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/>
          <a:lstStyle/>
          <a:p>
            <a:pPr defTabSz="1280117"/>
            <a:r>
              <a:rPr lang="en-US" sz="2471">
                <a:solidFill>
                  <a:srgbClr val="FFFFFF"/>
                </a:solidFill>
              </a:rPr>
              <a:t>AWS@Expedia Day</a:t>
            </a:r>
            <a:endParaRPr lang="en-US" sz="2471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B0F-CF41-4649-91EA-13E0E980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/>
          <a:lstStyle/>
          <a:p>
            <a:pPr defTabSz="1280117"/>
            <a:fld id="{8215FB02-CD11-4A46-A1BA-F77A6716864E}" type="slidenum">
              <a:rPr lang="en-US" sz="2471" smtClean="0">
                <a:solidFill>
                  <a:srgbClr val="FFFFFF"/>
                </a:solidFill>
              </a:rPr>
              <a:pPr defTabSz="1280117"/>
              <a:t>‹#›</a:t>
            </a:fld>
            <a:endParaRPr lang="en-US" sz="247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23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76935" y="2908921"/>
            <a:ext cx="8784963" cy="37744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0999" tIns="200800" rIns="250999" bIns="20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798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9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6275" y="4167188"/>
            <a:ext cx="5556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9225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5897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5" y="5428457"/>
            <a:ext cx="12201523" cy="194310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5" y="1716535"/>
            <a:ext cx="12205897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10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173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2411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7" y="5428457"/>
            <a:ext cx="6111874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489700" y="5428457"/>
            <a:ext cx="6089647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4677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7" y="2718347"/>
            <a:ext cx="12202413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5733692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11089558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11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1866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965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7619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/>
            </a:lvl1pPr>
            <a:lvl2pPr marL="870694" indent="-400061">
              <a:buFont typeface="Arial" panose="020B0604020202020204" pitchFamily="34" charset="0"/>
              <a:buChar char="•"/>
              <a:defRPr/>
            </a:lvl2pPr>
            <a:lvl3pPr marL="1184449" indent="-400061">
              <a:buFont typeface="Arial" panose="020B0604020202020204" pitchFamily="34" charset="0"/>
              <a:buChar char="•"/>
              <a:defRPr/>
            </a:lvl3pPr>
            <a:lvl4pPr marL="1498204" indent="-400061">
              <a:buFont typeface="Arial" panose="020B0604020202020204" pitchFamily="34" charset="0"/>
              <a:buChar char="•"/>
              <a:defRPr/>
            </a:lvl4pPr>
            <a:lvl5pPr marL="1811959" indent="-400061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376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18428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2593339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2593339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48333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6936" y="1664847"/>
            <a:ext cx="16354044" cy="666874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54044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33899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6297084" y="8677012"/>
            <a:ext cx="2792637" cy="394443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7304022" cy="1888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6938" y="2838331"/>
            <a:ext cx="7304023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34400" y="0"/>
            <a:ext cx="8534400" cy="9601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658119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068800" cy="96012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76936" y="405315"/>
            <a:ext cx="16318176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19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7103110" y="3369310"/>
            <a:ext cx="2862580" cy="286258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7068800" cy="9601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771130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7000" spc="-13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7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455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639997" y="8640482"/>
            <a:ext cx="10205804" cy="304625"/>
            <a:chOff x="548569" y="7406123"/>
            <a:chExt cx="8747832" cy="26110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0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74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23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7068801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4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160631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42252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77825" y="2596992"/>
            <a:ext cx="15062537" cy="3141192"/>
          </a:xfrm>
        </p:spPr>
        <p:txBody>
          <a:bodyPr lIns="182880"/>
          <a:lstStyle>
            <a:lvl1pPr marL="200031" indent="-200031" algn="l">
              <a:defRPr sz="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272020" y="6364129"/>
            <a:ext cx="8168799" cy="747962"/>
          </a:xfrm>
        </p:spPr>
        <p:txBody>
          <a:bodyPr lIns="182880"/>
          <a:lstStyle>
            <a:lvl1pPr marL="266708" indent="0" algn="r">
              <a:buNone/>
              <a:defRPr sz="3267" b="1">
                <a:solidFill>
                  <a:schemeClr val="tx1"/>
                </a:solidFill>
                <a:latin typeface="+mn-lt"/>
              </a:defRPr>
            </a:lvl1pPr>
            <a:lvl2pPr marL="47063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784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109814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41189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7722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2740384" y="7178936"/>
            <a:ext cx="4328415" cy="2422264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4941057"/>
            <a:ext cx="7152179" cy="1943100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3267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76934" y="2577890"/>
            <a:ext cx="13971525" cy="2222711"/>
          </a:xfrm>
          <a:prstGeom prst="rect">
            <a:avLst/>
          </a:prstGeom>
          <a:noFill/>
        </p:spPr>
        <p:txBody>
          <a:bodyPr vert="horz" wrap="square" lIns="213360" tIns="106680" rIns="170688" bIns="10668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3417" dirty="0">
                <a:solidFill>
                  <a:schemeClr val="tx1"/>
                </a:solidFill>
              </a:rPr>
              <a:t>Thank you!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380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98"/>
            <a:ext cx="17068800" cy="9593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3283848" y="4582763"/>
            <a:ext cx="10501107" cy="2089803"/>
          </a:xfrm>
          <a:prstGeom prst="rect">
            <a:avLst/>
          </a:prstGeom>
          <a:noFill/>
        </p:spPr>
        <p:txBody>
          <a:bodyPr wrap="square" lIns="213360" tIns="170688" rIns="213360" bIns="17068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2100"/>
              </a:spcAft>
            </a:pPr>
            <a:r>
              <a:rPr lang="en-US" sz="6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7432040" y="1686812"/>
            <a:ext cx="2204720" cy="2204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426720" rIns="213360" bIns="170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417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639997" y="8640482"/>
            <a:ext cx="10205804" cy="304625"/>
            <a:chOff x="548569" y="7406123"/>
            <a:chExt cx="8747832" cy="26110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0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3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6365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CED5-BA9A-9541-BAF6-F6AA6526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511177"/>
            <a:ext cx="14721840" cy="18557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4CEB-44C2-2641-99E2-5A6C13F7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0C6D-DE76-0F4A-8521-8A32E2CA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/>
          <a:lstStyle/>
          <a:p>
            <a:fld id="{3F18A90C-C7C4-9042-B236-BC07CF9D44AA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0D1C-E923-1347-AA52-41B2B35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B0F-CF41-4649-91EA-13E0E980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072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C0B3-2A9D-45BA-BB52-06A5D849D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2568B-CC82-4747-9AB5-ED51B2F21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944CD-9D48-4053-9795-1B46FB60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44AE-2B32-43D6-B442-D16EFB53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ECC2F-E98F-4E5D-8EF1-DC35D807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384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98DC-6193-4F15-B76B-52B459F9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FDC8-733B-45A0-AE94-3C4D48DA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9D09F-6A8B-401C-AA0C-31E938DD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AFBE-FE6C-4364-A492-81A8365D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05F6F-3E22-4CCD-B2CF-BC1EBBEB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0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27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F181-3BEA-4ABD-9837-4F645F54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4A133-8D89-4AE1-AC28-4726764DF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4E7C4-D321-4286-80A5-B3DD98A4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24517-1847-407A-8255-573BC100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5DFDD-3E13-4DE1-9774-600C5BA8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519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62D8-5202-4B7B-8D46-2AE94399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D53B-9998-4B83-AB0A-ED36EF315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429C1-433F-4C0A-AFF7-C55D640AD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6559F-5C1E-454C-8865-493F0265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FEEE5-2F4D-4136-845A-06FE9528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F1E5A-6229-4B8D-8230-1FF7FFA3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00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8B2F2-0D5D-422B-B891-EE3EDC03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48C55-4D7F-476C-AF9A-E37C63300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A6EEA-FF99-4027-8B54-5EE3B6A11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1CB29-8AB5-4F42-81BB-C1A7F8C54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3099E-297F-47EC-BC09-9D7702CFE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229D5-E144-4A07-935C-53FA1AEC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A5070-DA3B-4BBA-AFEA-95A6B9F4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BDE1D-5E31-48FE-A19D-075A194D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395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364E-2FA2-46E2-A1C4-99F1A1E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610C7-8C7C-41F8-BA6A-FAC3D37EF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67252-9749-4AC6-BF72-AEB40048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E8A1B-7342-4C9D-B533-A3FFC3CA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49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648EB-0365-45F9-9306-5812155E7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7FED2-948B-4B12-A397-9EA6EF72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00619-A009-4EE7-BA73-8F305F91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312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4A4F-66B1-40CC-8DB0-6DEF3903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3570-2F12-4FE4-A7A6-5B1467282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4DD30-4CD0-418E-8B36-7ACE55239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B3D17-4979-4A3E-9872-D8C862EA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3F9CA-70E3-4E59-BFA0-3EF2DF8C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A0224-68E9-4143-B8D8-F90218A1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594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6F0C-0BDF-4EFD-8B2C-85BF6B93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FDB18-642B-485B-A8B3-3D2FBE0FB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E60F7-ECCD-47A1-98BE-975E10B28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892DB-BF88-4992-9D12-AAE3CA1D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69DF9-4C38-4A03-9F70-BC713388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7DF92-863F-48FA-ABBD-EA0F8E5C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200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216B-9CFA-429D-B8BF-86F9BA6A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65063-6F68-4101-A00B-40EBD27B7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E84E-5A15-4BB4-96DC-B872F5D0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9DCE-B289-4037-AA82-4447AE6D2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D3ED8-DB08-40E6-A4CD-79C952C8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971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7B08D-8719-4A3B-A916-3F59712DF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B756A-2714-46AD-A43B-AC7C47E45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5C114-7B28-4D39-AD7B-E8685EAD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3B34B-443C-4F8C-8348-3EB6D737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CBF02-D1F8-4C42-8749-A4715290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2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9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6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microsoft.com/office/2007/relationships/hdphoto" Target="../media/hdphoto2.wdp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image" Target="../media/image1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  <a:latin typeface="Amazon Ember" panose="020B0603020204020204"/>
              </a:defRPr>
            </a:lvl1pPr>
          </a:lstStyle>
          <a:p>
            <a:fld id="{74666916-E3FC-4D63-AAD1-EC60B80682B5}" type="datetimeFigureOut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  <a:latin typeface="Amazon Ember" panose="020B060302020402020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  <a:latin typeface="Amazon Ember" panose="020B0603020204020204"/>
              </a:defRPr>
            </a:lvl1pPr>
          </a:lstStyle>
          <a:p>
            <a:fld id="{79C3E2E2-7629-4BC2-AF16-DDD2CF8BCE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4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18176" cy="1259531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9997" y="8640477"/>
            <a:ext cx="1254750" cy="28608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280117"/>
            <a:r>
              <a:rPr lang="en-US" altLang="x-none" sz="105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84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</p:sldLayoutIdLst>
  <p:transition>
    <p:fade/>
  </p:transition>
  <p:hf sldNum="0" hdr="0" ftr="0" dt="0"/>
  <p:txStyles>
    <p:titleStyle>
      <a:lvl1pPr algn="l" defTabSz="1280194" rtl="0" eaLnBrk="1" latinLnBrk="0" hangingPunct="1">
        <a:lnSpc>
          <a:spcPct val="90000"/>
        </a:lnSpc>
        <a:spcBef>
          <a:spcPct val="0"/>
        </a:spcBef>
        <a:buNone/>
        <a:defRPr lang="en-US" sz="5600" b="0" kern="1200" cap="none" spc="-14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280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733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70633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784388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098142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411897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520532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6pPr>
      <a:lvl7pPr marL="4160631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7pPr>
      <a:lvl8pPr marL="4800728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8pPr>
      <a:lvl9pPr marL="5440826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1pPr>
      <a:lvl2pPr marL="64009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2pPr>
      <a:lvl3pPr marL="1280194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3pPr>
      <a:lvl4pPr marL="1920291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4pPr>
      <a:lvl5pPr marL="256038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5pPr>
      <a:lvl6pPr marL="3200486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6pPr>
      <a:lvl7pPr marL="3840582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7pPr>
      <a:lvl8pPr marL="4480679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8pPr>
      <a:lvl9pPr marL="512077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18176" cy="1259531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9997" y="8640477"/>
            <a:ext cx="1254750" cy="28608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10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</p:sldLayoutIdLst>
  <p:transition>
    <p:fade/>
  </p:transition>
  <p:hf sldNum="0" hdr="0" ftr="0" dt="0"/>
  <p:txStyles>
    <p:titleStyle>
      <a:lvl1pPr algn="l" defTabSz="1280194" rtl="0" eaLnBrk="1" latinLnBrk="0" hangingPunct="1">
        <a:lnSpc>
          <a:spcPct val="90000"/>
        </a:lnSpc>
        <a:spcBef>
          <a:spcPct val="0"/>
        </a:spcBef>
        <a:buNone/>
        <a:defRPr lang="en-US" sz="5600" b="0" kern="1200" cap="none" spc="-14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280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733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70633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784388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098142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411897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520532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6pPr>
      <a:lvl7pPr marL="4160631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7pPr>
      <a:lvl8pPr marL="4800728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8pPr>
      <a:lvl9pPr marL="5440826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1pPr>
      <a:lvl2pPr marL="64009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2pPr>
      <a:lvl3pPr marL="1280194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3pPr>
      <a:lvl4pPr marL="1920291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4pPr>
      <a:lvl5pPr marL="256038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5pPr>
      <a:lvl6pPr marL="3200486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6pPr>
      <a:lvl7pPr marL="3840582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7pPr>
      <a:lvl8pPr marL="4480679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8pPr>
      <a:lvl9pPr marL="512077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639890-9FE5-4608-8D41-853435C0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47C03-AA3A-4981-B123-E50D275C4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0065-5672-4B54-8B06-03463B747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84117-57C0-4C6D-A058-416E5DF3859C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B4FBF-FDDD-4239-8DBB-AE87D965E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147A6-46CD-4D63-852F-79FE4442E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34BED-1151-4C9A-A3C4-A67CCB566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3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AP1yNuX_w3fEwMFEVw57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in.slack.com/t/transylvania-cloud/shared_invite/zt-n8c8rayr-Pnvi1sMO5y3ki79Dwxe1SQ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kx.com/q/cloud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www.meetup.com/TransylvaniaClou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www.meetup.com/TransylvaniaCloud/events/275768743/" TargetMode="Externa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531" y="8193507"/>
            <a:ext cx="1411399" cy="94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70" y="669553"/>
            <a:ext cx="3377904" cy="19796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2873" y="2525745"/>
            <a:ext cx="4710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Transylvania Cloud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92" y="8337238"/>
            <a:ext cx="2243811" cy="538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251" y="4118258"/>
            <a:ext cx="160836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333333"/>
                </a:solidFill>
                <a:latin typeface="Montserrat Black" panose="00000A00000000000000" pitchFamily="50" charset="0"/>
                <a:ea typeface="Arial Unicode MS" panose="020B0604020202020204" pitchFamily="34" charset="-128"/>
              </a:rPr>
              <a:t>AWS Certifications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7197091" y="8193507"/>
            <a:ext cx="329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Amazon Ember" panose="020B0603020204020204"/>
              </a:rPr>
              <a:t>2021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99AF2-2293-4D1A-B24D-78F74383BA04}"/>
              </a:ext>
            </a:extLst>
          </p:cNvPr>
          <p:cNvSpPr/>
          <p:nvPr/>
        </p:nvSpPr>
        <p:spPr>
          <a:xfrm>
            <a:off x="2646420" y="5465383"/>
            <a:ext cx="114560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How To Keep Being Awesome During Pandemic 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2505" y="990600"/>
            <a:ext cx="39405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Resources</a:t>
            </a:r>
            <a:endParaRPr lang="en-US" sz="54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  <p:pic>
        <p:nvPicPr>
          <p:cNvPr id="9" name="Picture 6" descr="Meetup">
            <a:extLst>
              <a:ext uri="{FF2B5EF4-FFF2-40B4-BE49-F238E27FC236}">
                <a16:creationId xmlns:a16="http://schemas.microsoft.com/office/drawing/2014/main" id="{4B03049A-D161-4E71-9211-E7683F7F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815" y="8478442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FD050-ABA9-4A6D-8947-1E2218E3084E}"/>
              </a:ext>
            </a:extLst>
          </p:cNvPr>
          <p:cNvSpPr txBox="1"/>
          <p:nvPr/>
        </p:nvSpPr>
        <p:spPr>
          <a:xfrm>
            <a:off x="7844339" y="4912682"/>
            <a:ext cx="8534400" cy="418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https://www.youtube.com/channel/UCJAP1yNuX_w3fEwMFEVw57A</a:t>
            </a:r>
            <a:r>
              <a:rPr lang="en-US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7A96B7-13D2-4000-983B-B1AE59E7F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270" y="2835549"/>
            <a:ext cx="6026653" cy="1852970"/>
          </a:xfrm>
          <a:prstGeom prst="rect">
            <a:avLst/>
          </a:prstGeom>
        </p:spPr>
      </p:pic>
      <p:pic>
        <p:nvPicPr>
          <p:cNvPr id="2050" name="Picture 2" descr="Founder Content | Where Founders give a s#*t about other Founders">
            <a:extLst>
              <a:ext uri="{FF2B5EF4-FFF2-40B4-BE49-F238E27FC236}">
                <a16:creationId xmlns:a16="http://schemas.microsoft.com/office/drawing/2014/main" id="{A762D364-42A1-463B-8067-5B332E93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986" y="3561695"/>
            <a:ext cx="2595905" cy="25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54F42-98A9-4326-BB66-2CB89FA642E9}"/>
              </a:ext>
            </a:extLst>
          </p:cNvPr>
          <p:cNvSpPr txBox="1"/>
          <p:nvPr/>
        </p:nvSpPr>
        <p:spPr>
          <a:xfrm>
            <a:off x="1733450" y="6438230"/>
            <a:ext cx="5957455" cy="1395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 here: </a:t>
            </a:r>
            <a:r>
              <a:rPr lang="en-US" dirty="0">
                <a:hlinkClick r:id="rId6"/>
              </a:rPr>
              <a:t>https://join.slack.com/t/transylvania-cloud/shared_invite/zt-n8c8rayr-Pnvi1sMO5y3ki79Dwxe1SQ</a:t>
            </a:r>
            <a:r>
              <a:rPr lang="en-US" dirty="0"/>
              <a:t> </a:t>
            </a:r>
          </a:p>
          <a:p>
            <a:r>
              <a:rPr lang="en-US" dirty="0"/>
              <a:t>(Link expires in 30 days)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046E3-ED51-4D4F-B438-FEB3472202B6}"/>
              </a:ext>
            </a:extLst>
          </p:cNvPr>
          <p:cNvSpPr txBox="1"/>
          <p:nvPr/>
        </p:nvSpPr>
        <p:spPr>
          <a:xfrm>
            <a:off x="1733450" y="2506980"/>
            <a:ext cx="5249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 Medium" panose="00000600000000000000" pitchFamily="50" charset="0"/>
                <a:ea typeface="Arial Unicode MS" panose="020B0604020202020204" pitchFamily="34" charset="-128"/>
              </a:rPr>
              <a:t>Transylvania Cloud on Slack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25126" y="7166255"/>
            <a:ext cx="12018547" cy="1462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1" dirty="0">
                <a:latin typeface="Montserrat Medium" panose="00000600000000000000" pitchFamily="50" charset="0"/>
                <a:ea typeface="+mj-ea"/>
                <a:cs typeface="+mj-cs"/>
              </a:rPr>
              <a:t>Thank you!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041" y="1166051"/>
            <a:ext cx="4621378" cy="462137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3470" y="1396480"/>
            <a:ext cx="4160520" cy="41605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712" y="1166051"/>
            <a:ext cx="4621378" cy="462137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141" y="1396480"/>
            <a:ext cx="4160520" cy="41605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4382" y="1166051"/>
            <a:ext cx="4621377" cy="462137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54811" y="1396480"/>
            <a:ext cx="4160519" cy="41605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7700" y="2837190"/>
            <a:ext cx="3061362" cy="163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45920" y="2589173"/>
            <a:ext cx="3155793" cy="177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2505" y="990600"/>
            <a:ext cx="30235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Agenda</a:t>
            </a:r>
            <a:endParaRPr lang="en-US" sz="54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2505" y="2336083"/>
            <a:ext cx="1464563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17:00 Intro</a:t>
            </a: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b="1" dirty="0"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latin typeface="Montserrat Medium" panose="00000600000000000000" pitchFamily="50" charset="0"/>
              </a:rPr>
              <a:t>17:05 AWS Solution Architect Associate – </a:t>
            </a:r>
            <a:r>
              <a:rPr lang="en-US" sz="3000" dirty="0">
                <a:latin typeface="Montserrat Medium" panose="00000600000000000000" pitchFamily="50" charset="0"/>
              </a:rPr>
              <a:t>Florin Pavel, Marius Petrovan (Micro Focus), Calin Ardelean (8x8)</a:t>
            </a: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b="1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17:35 AWS DevOps Professional </a:t>
            </a:r>
            <a:r>
              <a:rPr lang="en-US" sz="3000" dirty="0">
                <a:solidFill>
                  <a:prstClr val="black"/>
                </a:solidFill>
                <a:latin typeface="Montserrat Medium" panose="00000600000000000000" pitchFamily="50" charset="0"/>
              </a:rPr>
              <a:t>– Lucian Revnic (Micro Focus)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17:45 </a:t>
            </a:r>
            <a:r>
              <a:rPr lang="en-US" sz="3000" b="1" dirty="0" err="1">
                <a:solidFill>
                  <a:prstClr val="black"/>
                </a:solidFill>
                <a:latin typeface="Montserrat Medium" panose="00000600000000000000" pitchFamily="50" charset="0"/>
              </a:rPr>
              <a:t>Bittnet</a:t>
            </a: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 Trainings for AWS </a:t>
            </a:r>
            <a:r>
              <a:rPr lang="en-US" sz="3000" dirty="0">
                <a:solidFill>
                  <a:prstClr val="black"/>
                </a:solidFill>
                <a:latin typeface="Montserrat Medium" panose="00000600000000000000" pitchFamily="50" charset="0"/>
              </a:rPr>
              <a:t>– Mircea Musetescu (</a:t>
            </a:r>
            <a:r>
              <a:rPr lang="en-US" sz="3000" dirty="0" err="1">
                <a:solidFill>
                  <a:prstClr val="black"/>
                </a:solidFill>
                <a:latin typeface="Montserrat Medium" panose="00000600000000000000" pitchFamily="50" charset="0"/>
              </a:rPr>
              <a:t>Bittnet</a:t>
            </a:r>
            <a:r>
              <a:rPr lang="en-US" sz="3000" dirty="0">
                <a:solidFill>
                  <a:prstClr val="black"/>
                </a:solidFill>
                <a:latin typeface="Montserrat Medium" panose="00000600000000000000" pitchFamily="50" charset="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17:55 Closing activities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074" y="8610586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2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00F0-56EA-47A0-BF0D-ABE9009B7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644" y="4418496"/>
            <a:ext cx="12801600" cy="2959293"/>
          </a:xfrm>
        </p:spPr>
        <p:txBody>
          <a:bodyPr>
            <a:noAutofit/>
          </a:bodyPr>
          <a:lstStyle/>
          <a:p>
            <a:pPr algn="l"/>
            <a:r>
              <a:rPr lang="en-US" sz="30100" b="1" dirty="0">
                <a:solidFill>
                  <a:schemeClr val="bg1"/>
                </a:solidFill>
                <a:latin typeface="+mn-lt"/>
              </a:rPr>
              <a:t>1000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5D730A-97D6-4734-A9CA-AED8CA129F8D}"/>
              </a:ext>
            </a:extLst>
          </p:cNvPr>
          <p:cNvSpPr txBox="1">
            <a:spLocks/>
          </p:cNvSpPr>
          <p:nvPr/>
        </p:nvSpPr>
        <p:spPr>
          <a:xfrm>
            <a:off x="598399" y="6907263"/>
            <a:ext cx="9509760" cy="1456092"/>
          </a:xfrm>
          <a:prstGeom prst="rect">
            <a:avLst/>
          </a:prstGeom>
        </p:spPr>
        <p:txBody>
          <a:bodyPr vert="horz" lIns="128016" tIns="64008" rIns="128016" bIns="6400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80160"/>
            <a:r>
              <a:rPr lang="en-US" sz="12320" b="1" dirty="0">
                <a:solidFill>
                  <a:prstClr val="white"/>
                </a:solidFill>
                <a:latin typeface="Calibri" panose="020F0502020204030204"/>
              </a:rPr>
              <a:t>members</a:t>
            </a:r>
            <a:endParaRPr lang="en-US" sz="161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3BDA1E-FC84-4F84-BA27-0C550CD998BE}"/>
              </a:ext>
            </a:extLst>
          </p:cNvPr>
          <p:cNvSpPr txBox="1">
            <a:spLocks/>
          </p:cNvSpPr>
          <p:nvPr/>
        </p:nvSpPr>
        <p:spPr>
          <a:xfrm>
            <a:off x="598399" y="1227907"/>
            <a:ext cx="10796450" cy="1456092"/>
          </a:xfrm>
          <a:prstGeom prst="rect">
            <a:avLst/>
          </a:prstGeom>
        </p:spPr>
        <p:txBody>
          <a:bodyPr vert="horz" lIns="128016" tIns="64008" rIns="128016" bIns="6400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80160"/>
            <a:r>
              <a:rPr lang="en-US" sz="10080" b="1" dirty="0">
                <a:solidFill>
                  <a:prstClr val="white"/>
                </a:solidFill>
                <a:latin typeface="Calibri" panose="020F0502020204030204"/>
              </a:rPr>
              <a:t>Transylvania 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94450C-66A6-4CB1-BB33-A2FBDD7A6E75}"/>
              </a:ext>
            </a:extLst>
          </p:cNvPr>
          <p:cNvSpPr txBox="1"/>
          <p:nvPr/>
        </p:nvSpPr>
        <p:spPr>
          <a:xfrm>
            <a:off x="836021" y="2484674"/>
            <a:ext cx="10136778" cy="695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80160"/>
            <a:r>
              <a:rPr lang="en-US" sz="3920" dirty="0">
                <a:solidFill>
                  <a:prstClr val="white"/>
                </a:solidFill>
                <a:latin typeface="Calibri" panose="020F050202020403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https://www.meetup.com/TransylvaniaCloud</a:t>
            </a:r>
            <a:r>
              <a:rPr lang="en-US" sz="392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739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icrosoft Azure | Avantiico">
            <a:extLst>
              <a:ext uri="{FF2B5EF4-FFF2-40B4-BE49-F238E27FC236}">
                <a16:creationId xmlns:a16="http://schemas.microsoft.com/office/drawing/2014/main" id="{DC97BC70-68ED-40FD-8C5B-5AC729E6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37" y="3620817"/>
            <a:ext cx="2418874" cy="6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ine similară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162" y="6297316"/>
            <a:ext cx="3200795" cy="28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742892" y="3620817"/>
            <a:ext cx="363949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4400" b="1" dirty="0">
                <a:solidFill>
                  <a:prstClr val="black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17</a:t>
            </a:r>
          </a:p>
          <a:p>
            <a:pPr marL="0" lvl="1" algn="ctr"/>
            <a:r>
              <a:rPr lang="en-US" sz="4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events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2657634" y="3604572"/>
            <a:ext cx="388122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4400" b="1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30</a:t>
            </a:r>
            <a:r>
              <a:rPr lang="en-US" sz="9000" b="1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 </a:t>
            </a:r>
          </a:p>
          <a:p>
            <a:pPr marL="0" lvl="1" algn="ctr"/>
            <a:r>
              <a:rPr lang="en-US" sz="4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speakers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989C83-929B-44A6-872B-A376C8F4D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766" y="0"/>
            <a:ext cx="4514622" cy="26458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B6F15F-D042-459E-8CD4-5935B3D0A191}"/>
              </a:ext>
            </a:extLst>
          </p:cNvPr>
          <p:cNvSpPr/>
          <p:nvPr/>
        </p:nvSpPr>
        <p:spPr>
          <a:xfrm>
            <a:off x="7523018" y="2420632"/>
            <a:ext cx="3435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Transylvania 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7751A2-078D-4981-844B-D2B4EF623F03}"/>
              </a:ext>
            </a:extLst>
          </p:cNvPr>
          <p:cNvSpPr/>
          <p:nvPr/>
        </p:nvSpPr>
        <p:spPr>
          <a:xfrm>
            <a:off x="1442505" y="990600"/>
            <a:ext cx="1944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Intro</a:t>
            </a:r>
            <a:endParaRPr lang="en-US" sz="54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  <p:pic>
        <p:nvPicPr>
          <p:cNvPr id="12" name="Picture 2" descr="Image result for aws logo">
            <a:extLst>
              <a:ext uri="{FF2B5EF4-FFF2-40B4-BE49-F238E27FC236}">
                <a16:creationId xmlns:a16="http://schemas.microsoft.com/office/drawing/2014/main" id="{2639E050-492D-4E03-B5F3-3214E617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506" y="3604572"/>
            <a:ext cx="1538884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D5E679-6D8F-427A-80CB-EC157D603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68" y="4437775"/>
            <a:ext cx="1547389" cy="15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ibaba Cloud – Medium">
            <a:extLst>
              <a:ext uri="{FF2B5EF4-FFF2-40B4-BE49-F238E27FC236}">
                <a16:creationId xmlns:a16="http://schemas.microsoft.com/office/drawing/2014/main" id="{B24E683E-5115-4F8B-8D7D-B5F7DDCC0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93" y="4598401"/>
            <a:ext cx="4247848" cy="339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B5BEE-C6CE-470B-B9B8-657E0C579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26" y="678873"/>
            <a:ext cx="13809811" cy="84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AB78D7-308D-49F8-AE18-CDC2BEFC5063}"/>
              </a:ext>
            </a:extLst>
          </p:cNvPr>
          <p:cNvSpPr/>
          <p:nvPr/>
        </p:nvSpPr>
        <p:spPr>
          <a:xfrm>
            <a:off x="776350" y="4233360"/>
            <a:ext cx="144636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333333"/>
                </a:solidFill>
                <a:latin typeface="Montserrat Black" panose="00000A00000000000000" pitchFamily="50" charset="0"/>
                <a:ea typeface="Arial Unicode MS" panose="020B0604020202020204" pitchFamily="34" charset="-128"/>
              </a:rPr>
              <a:t>AWS Solution Architect Associate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551F2C-9AC8-4E23-AC20-25ED7B0A3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5263" y="7384473"/>
            <a:ext cx="2717997" cy="15929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4CE49E-B7D3-429A-9522-7694FDFF1829}"/>
              </a:ext>
            </a:extLst>
          </p:cNvPr>
          <p:cNvSpPr/>
          <p:nvPr/>
        </p:nvSpPr>
        <p:spPr>
          <a:xfrm>
            <a:off x="13632872" y="8867179"/>
            <a:ext cx="3435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Transylvania Cloud</a:t>
            </a:r>
          </a:p>
        </p:txBody>
      </p:sp>
      <p:pic>
        <p:nvPicPr>
          <p:cNvPr id="1026" name="Picture 2" descr="AWS Certified Solutions Architect – Associate - Acclaim">
            <a:extLst>
              <a:ext uri="{FF2B5EF4-FFF2-40B4-BE49-F238E27FC236}">
                <a16:creationId xmlns:a16="http://schemas.microsoft.com/office/drawing/2014/main" id="{B576EEC2-530D-46E5-88EE-BD89469A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759" y="272356"/>
            <a:ext cx="3526482" cy="352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DC82F-FA25-4436-B2BA-0AADB3E07DD2}"/>
              </a:ext>
            </a:extLst>
          </p:cNvPr>
          <p:cNvSpPr txBox="1"/>
          <p:nvPr/>
        </p:nvSpPr>
        <p:spPr>
          <a:xfrm>
            <a:off x="776350" y="5683545"/>
            <a:ext cx="94898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Florin Pavel          – R&amp;D Manager, Micro Focus</a:t>
            </a:r>
          </a:p>
          <a:p>
            <a:r>
              <a:rPr lang="en-US" sz="2400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Marius Petrovan -  R&amp;D Engineer, Micro Focus</a:t>
            </a:r>
          </a:p>
          <a:p>
            <a:r>
              <a:rPr lang="en-US" sz="2400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Calin Ardelean    -  DevOps Engineer, 8x8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9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AB78D7-308D-49F8-AE18-CDC2BEFC5063}"/>
              </a:ext>
            </a:extLst>
          </p:cNvPr>
          <p:cNvSpPr/>
          <p:nvPr/>
        </p:nvSpPr>
        <p:spPr>
          <a:xfrm>
            <a:off x="776350" y="4233360"/>
            <a:ext cx="11041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333333"/>
                </a:solidFill>
                <a:latin typeface="Montserrat Black" panose="00000A00000000000000" pitchFamily="50" charset="0"/>
                <a:ea typeface="Arial Unicode MS" panose="020B0604020202020204" pitchFamily="34" charset="-128"/>
              </a:rPr>
              <a:t>AWS DevOps Pro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551F2C-9AC8-4E23-AC20-25ED7B0A3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5263" y="7384473"/>
            <a:ext cx="2717997" cy="15929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4CE49E-B7D3-429A-9522-7694FDFF1829}"/>
              </a:ext>
            </a:extLst>
          </p:cNvPr>
          <p:cNvSpPr/>
          <p:nvPr/>
        </p:nvSpPr>
        <p:spPr>
          <a:xfrm>
            <a:off x="13632872" y="8867179"/>
            <a:ext cx="3435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Transylvania Cloud</a:t>
            </a:r>
          </a:p>
        </p:txBody>
      </p:sp>
      <p:pic>
        <p:nvPicPr>
          <p:cNvPr id="16" name="Picture 2" descr="AWS Certified DevOps Engineer – Professional - Acclaim">
            <a:extLst>
              <a:ext uri="{FF2B5EF4-FFF2-40B4-BE49-F238E27FC236}">
                <a16:creationId xmlns:a16="http://schemas.microsoft.com/office/drawing/2014/main" id="{A62903CC-DB46-47EF-AED8-E400FF55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174" y="272356"/>
            <a:ext cx="3568173" cy="356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D6D66-4326-478E-ADDD-BD9D369DA0BC}"/>
              </a:ext>
            </a:extLst>
          </p:cNvPr>
          <p:cNvSpPr txBox="1"/>
          <p:nvPr/>
        </p:nvSpPr>
        <p:spPr>
          <a:xfrm>
            <a:off x="776350" y="5683545"/>
            <a:ext cx="9489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Lucian Revnic      -  Software Architect, Micro Focus</a:t>
            </a:r>
          </a:p>
        </p:txBody>
      </p:sp>
    </p:spTree>
    <p:extLst>
      <p:ext uri="{BB962C8B-B14F-4D97-AF65-F5344CB8AC3E}">
        <p14:creationId xmlns:p14="http://schemas.microsoft.com/office/powerpoint/2010/main" val="262578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815" y="8478442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7751A2-078D-4981-844B-D2B4EF623F03}"/>
              </a:ext>
            </a:extLst>
          </p:cNvPr>
          <p:cNvSpPr/>
          <p:nvPr/>
        </p:nvSpPr>
        <p:spPr>
          <a:xfrm>
            <a:off x="1442505" y="990600"/>
            <a:ext cx="143872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AWS DevOps Professional Certification</a:t>
            </a:r>
            <a:endParaRPr lang="en-US" sz="54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  <p:pic>
        <p:nvPicPr>
          <p:cNvPr id="2052" name="Picture 4" descr="Linux Academy - YouTube">
            <a:extLst>
              <a:ext uri="{FF2B5EF4-FFF2-40B4-BE49-F238E27FC236}">
                <a16:creationId xmlns:a16="http://schemas.microsoft.com/office/drawing/2014/main" id="{CD5E6F2F-437A-45DF-B0DE-2634AB0C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015" y="2023417"/>
            <a:ext cx="1799723" cy="17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02A655-A0AA-4858-BCAD-9913B10D8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885" y="3970440"/>
            <a:ext cx="6433134" cy="2458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677B6A-BF57-43AD-8764-0C3F083CE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885" y="6706112"/>
            <a:ext cx="6433134" cy="1904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EBA87A-E6B2-4846-BA5E-A7E70D366A4C}"/>
              </a:ext>
            </a:extLst>
          </p:cNvPr>
          <p:cNvSpPr txBox="1"/>
          <p:nvPr/>
        </p:nvSpPr>
        <p:spPr>
          <a:xfrm>
            <a:off x="7467599" y="2830899"/>
            <a:ext cx="4899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Linux Academy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CE7F59-0650-46CD-AEA0-CE94105EEBEB}"/>
              </a:ext>
            </a:extLst>
          </p:cNvPr>
          <p:cNvSpPr txBox="1"/>
          <p:nvPr/>
        </p:nvSpPr>
        <p:spPr>
          <a:xfrm>
            <a:off x="12829309" y="5951326"/>
            <a:ext cx="39069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… and more using certification voucher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9E7EEB-E15D-44C4-9319-DDA347962F22}"/>
              </a:ext>
            </a:extLst>
          </p:cNvPr>
          <p:cNvSpPr txBox="1"/>
          <p:nvPr/>
        </p:nvSpPr>
        <p:spPr>
          <a:xfrm>
            <a:off x="12002883" y="3932628"/>
            <a:ext cx="47334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30 Minutes Accommodation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4DAB-58A0-49CA-9D0A-FEFE809E4F87}"/>
              </a:ext>
            </a:extLst>
          </p:cNvPr>
          <p:cNvSpPr txBox="1"/>
          <p:nvPr/>
        </p:nvSpPr>
        <p:spPr>
          <a:xfrm>
            <a:off x="12002882" y="4968786"/>
            <a:ext cx="5065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Save some money on Udemy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75399-4D62-4E33-8795-508F06CA8F2C}"/>
              </a:ext>
            </a:extLst>
          </p:cNvPr>
          <p:cNvSpPr txBox="1"/>
          <p:nvPr/>
        </p:nvSpPr>
        <p:spPr>
          <a:xfrm>
            <a:off x="879333" y="3848355"/>
            <a:ext cx="4059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75 questions/scenarios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17CD19-7FEE-4FB4-80A7-0FE9E516BBA0}"/>
              </a:ext>
            </a:extLst>
          </p:cNvPr>
          <p:cNvSpPr txBox="1"/>
          <p:nvPr/>
        </p:nvSpPr>
        <p:spPr>
          <a:xfrm>
            <a:off x="1739619" y="4569767"/>
            <a:ext cx="2308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180 minutes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3C489-8C07-4A1E-9E1D-3795A9DF094A}"/>
              </a:ext>
            </a:extLst>
          </p:cNvPr>
          <p:cNvSpPr txBox="1"/>
          <p:nvPr/>
        </p:nvSpPr>
        <p:spPr>
          <a:xfrm>
            <a:off x="911566" y="5347613"/>
            <a:ext cx="33364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Focus on: </a:t>
            </a:r>
          </a:p>
          <a:p>
            <a:r>
              <a:rPr lang="en-US" sz="2400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DevOps in general, CloudWatch, EB, Cloud Formation, Kinesis, </a:t>
            </a:r>
            <a:r>
              <a:rPr lang="en-US" sz="2400" dirty="0" err="1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OpsWorks</a:t>
            </a:r>
            <a:r>
              <a:rPr lang="en-US" sz="2400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5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2505" y="990600"/>
            <a:ext cx="95349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Next cloud related events</a:t>
            </a:r>
            <a:endParaRPr lang="en-US" sz="54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B132A-481D-4F63-8E95-E6943464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199" y="2317086"/>
            <a:ext cx="2321831" cy="1360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B6259-DF97-4EF1-B305-F667ED667DBD}"/>
              </a:ext>
            </a:extLst>
          </p:cNvPr>
          <p:cNvSpPr/>
          <p:nvPr/>
        </p:nvSpPr>
        <p:spPr>
          <a:xfrm>
            <a:off x="3283904" y="4915544"/>
            <a:ext cx="2012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 Medium" panose="00000600000000000000" pitchFamily="50" charset="0"/>
                <a:ea typeface="Arial Unicode MS" panose="020B0604020202020204" pitchFamily="34" charset="-128"/>
              </a:rPr>
              <a:t>March 30th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2A32FC-B6AC-40B7-8449-BB0B4E54E46C}"/>
              </a:ext>
            </a:extLst>
          </p:cNvPr>
          <p:cNvSpPr/>
          <p:nvPr/>
        </p:nvSpPr>
        <p:spPr>
          <a:xfrm>
            <a:off x="1858142" y="3729219"/>
            <a:ext cx="69134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  <a:latin typeface="Montserrat Medium" panose="00000600000000000000" pitchFamily="50" charset="0"/>
                <a:ea typeface="Arial Unicode MS" panose="020B0604020202020204" pitchFamily="34" charset="-128"/>
              </a:rPr>
              <a:t>Scaling Containers on AWS </a:t>
            </a:r>
          </a:p>
          <a:p>
            <a:r>
              <a:rPr lang="en-US" sz="3200" dirty="0">
                <a:solidFill>
                  <a:srgbClr val="333333"/>
                </a:solidFill>
                <a:latin typeface="Montserrat Medium" panose="00000600000000000000" pitchFamily="50" charset="0"/>
                <a:ea typeface="Arial Unicode MS" panose="020B0604020202020204" pitchFamily="34" charset="-128"/>
              </a:rPr>
              <a:t>with Vlad Ionescu (AWS Hero)</a:t>
            </a:r>
          </a:p>
        </p:txBody>
      </p:sp>
      <p:pic>
        <p:nvPicPr>
          <p:cNvPr id="9" name="Picture 6" descr="Meetup">
            <a:extLst>
              <a:ext uri="{FF2B5EF4-FFF2-40B4-BE49-F238E27FC236}">
                <a16:creationId xmlns:a16="http://schemas.microsoft.com/office/drawing/2014/main" id="{4B03049A-D161-4E71-9211-E7683F7F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815" y="8478442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9D20F4-99A4-4050-85CC-601BA8CF5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823" y="2144815"/>
            <a:ext cx="5266358" cy="35193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C06429-276D-47BE-B343-8529385D239C}"/>
              </a:ext>
            </a:extLst>
          </p:cNvPr>
          <p:cNvSpPr/>
          <p:nvPr/>
        </p:nvSpPr>
        <p:spPr>
          <a:xfrm>
            <a:off x="10513677" y="5862615"/>
            <a:ext cx="4075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 Medium" panose="00000600000000000000" pitchFamily="50" charset="0"/>
                <a:ea typeface="Arial Unicode MS" panose="020B0604020202020204" pitchFamily="34" charset="-128"/>
              </a:rPr>
              <a:t>AWS Romania Event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5D0C71-A5A1-4FEE-AB0F-EE50C8575242}"/>
              </a:ext>
            </a:extLst>
          </p:cNvPr>
          <p:cNvSpPr txBox="1"/>
          <p:nvPr/>
        </p:nvSpPr>
        <p:spPr>
          <a:xfrm>
            <a:off x="768193" y="5675320"/>
            <a:ext cx="8534400" cy="418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https://www.meetup.com/TransylvaniaCloud/events/275768743/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FD050-ABA9-4A6D-8947-1E2218E3084E}"/>
              </a:ext>
            </a:extLst>
          </p:cNvPr>
          <p:cNvSpPr txBox="1"/>
          <p:nvPr/>
        </p:nvSpPr>
        <p:spPr>
          <a:xfrm>
            <a:off x="4016857" y="8478442"/>
            <a:ext cx="8534400" cy="418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https://www.youtube.com/channel/UCJAP1yNuX_w3fEwMFEVw57A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7A96B7-13D2-4000-983B-B1AE59E7F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948" y="7044777"/>
            <a:ext cx="31908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7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3.xml><?xml version="1.0" encoding="utf-8"?>
<a:theme xmlns:a="http://schemas.openxmlformats.org/drawingml/2006/main" name="1_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272</Words>
  <Application>Microsoft Office PowerPoint</Application>
  <PresentationFormat>Custom</PresentationFormat>
  <Paragraphs>59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Amazon Ember</vt:lpstr>
      <vt:lpstr>Amazon Ember Light</vt:lpstr>
      <vt:lpstr>Arial</vt:lpstr>
      <vt:lpstr>Calibri</vt:lpstr>
      <vt:lpstr>Calibri Light</vt:lpstr>
      <vt:lpstr>Lucida Console</vt:lpstr>
      <vt:lpstr>Montserrat</vt:lpstr>
      <vt:lpstr>Montserrat Black</vt:lpstr>
      <vt:lpstr>Montserrat ExtraBold</vt:lpstr>
      <vt:lpstr>Montserrat Medium</vt:lpstr>
      <vt:lpstr>Office Theme</vt:lpstr>
      <vt:lpstr>4-05665_ReInvent_2018_Template_Dark</vt:lpstr>
      <vt:lpstr>1_4-05665_ReInvent_2018_Template_Dark</vt:lpstr>
      <vt:lpstr>1_Office Theme</vt:lpstr>
      <vt:lpstr>PowerPoint Presentation</vt:lpstr>
      <vt:lpstr>PowerPoint Presentation</vt:lpstr>
      <vt:lpstr>1000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 Revnic</dc:creator>
  <cp:lastModifiedBy>Lucian Revnic</cp:lastModifiedBy>
  <cp:revision>16</cp:revision>
  <dcterms:created xsi:type="dcterms:W3CDTF">2019-09-16T18:56:14Z</dcterms:created>
  <dcterms:modified xsi:type="dcterms:W3CDTF">2021-03-04T07:35:45Z</dcterms:modified>
</cp:coreProperties>
</file>